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7"/>
  </p:notesMasterIdLst>
  <p:sldIdLst>
    <p:sldId id="383" r:id="rId2"/>
    <p:sldId id="773" r:id="rId3"/>
    <p:sldId id="803" r:id="rId4"/>
    <p:sldId id="797" r:id="rId5"/>
    <p:sldId id="804" r:id="rId6"/>
    <p:sldId id="809" r:id="rId7"/>
    <p:sldId id="805" r:id="rId8"/>
    <p:sldId id="806" r:id="rId9"/>
    <p:sldId id="807" r:id="rId10"/>
    <p:sldId id="808" r:id="rId11"/>
    <p:sldId id="772" r:id="rId12"/>
    <p:sldId id="810" r:id="rId13"/>
    <p:sldId id="768" r:id="rId14"/>
    <p:sldId id="812" r:id="rId15"/>
    <p:sldId id="813" r:id="rId16"/>
    <p:sldId id="827" r:id="rId17"/>
    <p:sldId id="814" r:id="rId18"/>
    <p:sldId id="828" r:id="rId19"/>
    <p:sldId id="825" r:id="rId20"/>
    <p:sldId id="826" r:id="rId21"/>
    <p:sldId id="818" r:id="rId22"/>
    <p:sldId id="831" r:id="rId23"/>
    <p:sldId id="817" r:id="rId24"/>
    <p:sldId id="799" r:id="rId25"/>
    <p:sldId id="780" r:id="rId26"/>
    <p:sldId id="729" r:id="rId27"/>
    <p:sldId id="787" r:id="rId28"/>
    <p:sldId id="800" r:id="rId29"/>
    <p:sldId id="830" r:id="rId30"/>
    <p:sldId id="829" r:id="rId31"/>
    <p:sldId id="795" r:id="rId32"/>
    <p:sldId id="693" r:id="rId33"/>
    <p:sldId id="735" r:id="rId34"/>
    <p:sldId id="695" r:id="rId35"/>
    <p:sldId id="697" r:id="rId36"/>
    <p:sldId id="723" r:id="rId37"/>
    <p:sldId id="819" r:id="rId38"/>
    <p:sldId id="820" r:id="rId39"/>
    <p:sldId id="823" r:id="rId40"/>
    <p:sldId id="821" r:id="rId41"/>
    <p:sldId id="776" r:id="rId42"/>
    <p:sldId id="811" r:id="rId43"/>
    <p:sldId id="801" r:id="rId44"/>
    <p:sldId id="758" r:id="rId45"/>
    <p:sldId id="756" r:id="rId46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F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448F3-8670-47A6-8BC5-C75D1125E543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BF25FA0-6B15-4CFE-8076-698AB61C8963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E510CC30-0FB3-495A-862A-7A25A40FDC85}" type="parTrans" cxnId="{4CEA233B-A572-444A-AB01-5300C56F3EC6}">
      <dgm:prSet/>
      <dgm:spPr/>
      <dgm:t>
        <a:bodyPr/>
        <a:lstStyle/>
        <a:p>
          <a:endParaRPr lang="pt-BR"/>
        </a:p>
      </dgm:t>
    </dgm:pt>
    <dgm:pt modelId="{253764E5-22F2-4C6F-A66F-0A7EF5ED0743}" type="sibTrans" cxnId="{4CEA233B-A572-444A-AB01-5300C56F3EC6}">
      <dgm:prSet/>
      <dgm:spPr/>
      <dgm:t>
        <a:bodyPr/>
        <a:lstStyle/>
        <a:p>
          <a:endParaRPr lang="pt-BR"/>
        </a:p>
      </dgm:t>
    </dgm:pt>
    <dgm:pt modelId="{8C5B9650-D30C-4382-A97F-FA694311DD7A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89D602C6-4349-4941-84CD-E92E510E59A3}" type="parTrans" cxnId="{E152ED2F-B634-4A38-B39C-22C094FAF59D}">
      <dgm:prSet/>
      <dgm:spPr/>
      <dgm:t>
        <a:bodyPr/>
        <a:lstStyle/>
        <a:p>
          <a:endParaRPr lang="pt-BR"/>
        </a:p>
      </dgm:t>
    </dgm:pt>
    <dgm:pt modelId="{6C7BBEDF-1358-4A83-94EB-23043927D8AB}" type="sibTrans" cxnId="{E152ED2F-B634-4A38-B39C-22C094FAF59D}">
      <dgm:prSet/>
      <dgm:spPr/>
      <dgm:t>
        <a:bodyPr/>
        <a:lstStyle/>
        <a:p>
          <a:endParaRPr lang="pt-BR"/>
        </a:p>
      </dgm:t>
    </dgm:pt>
    <dgm:pt modelId="{EB36023A-D415-4631-AE56-7152988E72C8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30314547-F113-402E-9AF8-7E7BBEF06583}" type="parTrans" cxnId="{3D7AA48C-217F-42FD-82EE-8F2431B19EF4}">
      <dgm:prSet/>
      <dgm:spPr/>
      <dgm:t>
        <a:bodyPr/>
        <a:lstStyle/>
        <a:p>
          <a:endParaRPr lang="pt-BR"/>
        </a:p>
      </dgm:t>
    </dgm:pt>
    <dgm:pt modelId="{0497245E-1E01-404F-AB10-75EC13BD9FB5}" type="sibTrans" cxnId="{3D7AA48C-217F-42FD-82EE-8F2431B19EF4}">
      <dgm:prSet/>
      <dgm:spPr/>
      <dgm:t>
        <a:bodyPr/>
        <a:lstStyle/>
        <a:p>
          <a:endParaRPr lang="pt-BR"/>
        </a:p>
      </dgm:t>
    </dgm:pt>
    <dgm:pt modelId="{4A310272-03E3-4E6A-840A-8334DA97932B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</dgm:pt>
    <dgm:pt modelId="{3E8EF51D-9C7B-428B-B39D-F39049024405}" type="parTrans" cxnId="{169E1020-F8D8-4C57-ACF6-4B8101111256}">
      <dgm:prSet/>
      <dgm:spPr/>
      <dgm:t>
        <a:bodyPr/>
        <a:lstStyle/>
        <a:p>
          <a:endParaRPr lang="pt-BR"/>
        </a:p>
      </dgm:t>
    </dgm:pt>
    <dgm:pt modelId="{F70B1D5F-1E05-43A4-B338-88659E944554}" type="sibTrans" cxnId="{169E1020-F8D8-4C57-ACF6-4B8101111256}">
      <dgm:prSet/>
      <dgm:spPr/>
      <dgm:t>
        <a:bodyPr/>
        <a:lstStyle/>
        <a:p>
          <a:endParaRPr lang="pt-BR"/>
        </a:p>
      </dgm:t>
    </dgm:pt>
    <dgm:pt modelId="{84B15FAC-82C6-45A8-BDFB-FE5E97EC13F2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A6FAA4C-030F-434D-A20E-63550CCB2C36}" type="parTrans" cxnId="{12E5CF05-8CF6-4C4A-BC9C-8C1CBCBFF460}">
      <dgm:prSet/>
      <dgm:spPr/>
      <dgm:t>
        <a:bodyPr/>
        <a:lstStyle/>
        <a:p>
          <a:endParaRPr lang="pt-BR"/>
        </a:p>
      </dgm:t>
    </dgm:pt>
    <dgm:pt modelId="{973D3C53-9440-4C85-A9CD-37C3C951E7E9}" type="sibTrans" cxnId="{12E5CF05-8CF6-4C4A-BC9C-8C1CBCBFF460}">
      <dgm:prSet/>
      <dgm:spPr/>
      <dgm:t>
        <a:bodyPr/>
        <a:lstStyle/>
        <a:p>
          <a:endParaRPr lang="pt-BR"/>
        </a:p>
      </dgm:t>
    </dgm:pt>
    <dgm:pt modelId="{A069C411-9CA6-496C-9E67-1172FE250D8F}">
      <dgm:prSet phldrT="[Texto]" phldr="1"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pt-BR" dirty="0"/>
        </a:p>
      </dgm:t>
    </dgm:pt>
    <dgm:pt modelId="{45CBE5B0-379B-44F1-9EA3-32F1B5A1C8BE}" type="sibTrans" cxnId="{7C21C193-A1FD-40FE-9D3F-A466550B615D}">
      <dgm:prSet/>
      <dgm:spPr/>
      <dgm:t>
        <a:bodyPr/>
        <a:lstStyle/>
        <a:p>
          <a:endParaRPr lang="pt-BR"/>
        </a:p>
      </dgm:t>
    </dgm:pt>
    <dgm:pt modelId="{362B3D90-B245-4D02-AE85-2702FE42289C}" type="parTrans" cxnId="{7C21C193-A1FD-40FE-9D3F-A466550B615D}">
      <dgm:prSet/>
      <dgm:spPr/>
      <dgm:t>
        <a:bodyPr/>
        <a:lstStyle/>
        <a:p>
          <a:endParaRPr lang="pt-BR"/>
        </a:p>
      </dgm:t>
    </dgm:pt>
    <dgm:pt modelId="{D19499AE-0C1F-4DB9-973A-FFDF7D62B353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</dgm:pt>
    <dgm:pt modelId="{60F40B8D-0CF7-40F8-A276-C02748FC33CF}" type="sibTrans" cxnId="{DFEB5E60-F460-4163-8803-50AA9808BF42}">
      <dgm:prSet/>
      <dgm:spPr/>
      <dgm:t>
        <a:bodyPr/>
        <a:lstStyle/>
        <a:p>
          <a:endParaRPr lang="pt-BR"/>
        </a:p>
      </dgm:t>
    </dgm:pt>
    <dgm:pt modelId="{D824D43F-F984-4149-8750-6379E3D157B3}" type="parTrans" cxnId="{DFEB5E60-F460-4163-8803-50AA9808BF42}">
      <dgm:prSet/>
      <dgm:spPr/>
      <dgm:t>
        <a:bodyPr/>
        <a:lstStyle/>
        <a:p>
          <a:endParaRPr lang="pt-BR"/>
        </a:p>
      </dgm:t>
    </dgm:pt>
    <dgm:pt modelId="{19A884F8-32AA-4190-826F-3DA6A173F4BA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</dgm:spPr>
      <dgm:t>
        <a:bodyPr/>
        <a:lstStyle/>
        <a:p>
          <a:endParaRPr lang="pt-BR">
            <a:ln>
              <a:noFill/>
            </a:ln>
          </a:endParaRPr>
        </a:p>
      </dgm:t>
    </dgm:pt>
    <dgm:pt modelId="{1A47A4BE-D49B-4EE6-B821-AA10152A8928}" type="sibTrans" cxnId="{EF9C41B1-DE7E-4DA2-B6E0-5803485E9864}">
      <dgm:prSet/>
      <dgm:spPr/>
      <dgm:t>
        <a:bodyPr/>
        <a:lstStyle/>
        <a:p>
          <a:endParaRPr lang="pt-BR"/>
        </a:p>
      </dgm:t>
    </dgm:pt>
    <dgm:pt modelId="{61980B3F-D91A-43D2-9DD1-58F42C2C9D1F}" type="parTrans" cxnId="{EF9C41B1-DE7E-4DA2-B6E0-5803485E9864}">
      <dgm:prSet/>
      <dgm:spPr/>
      <dgm:t>
        <a:bodyPr/>
        <a:lstStyle/>
        <a:p>
          <a:endParaRPr lang="pt-BR"/>
        </a:p>
      </dgm:t>
    </dgm:pt>
    <dgm:pt modelId="{FB8C0B65-2F31-41C0-AC2F-BC64FB4990D9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803E8D4E-E333-4C43-B8D9-13453E4AF17C}" type="parTrans" cxnId="{A2DA4C6F-0F6C-407E-820F-F6C66CA7B9C4}">
      <dgm:prSet/>
      <dgm:spPr/>
      <dgm:t>
        <a:bodyPr/>
        <a:lstStyle/>
        <a:p>
          <a:endParaRPr lang="pt-BR"/>
        </a:p>
      </dgm:t>
    </dgm:pt>
    <dgm:pt modelId="{1E375720-76DF-4F96-BF6A-D703FE377B54}" type="sibTrans" cxnId="{A2DA4C6F-0F6C-407E-820F-F6C66CA7B9C4}">
      <dgm:prSet/>
      <dgm:spPr/>
      <dgm:t>
        <a:bodyPr/>
        <a:lstStyle/>
        <a:p>
          <a:endParaRPr lang="pt-BR"/>
        </a:p>
      </dgm:t>
    </dgm:pt>
    <dgm:pt modelId="{0BACCA3F-0CEF-4E57-B0B7-45375483C853}">
      <dgm:prSet/>
      <dgm:spPr/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Circuito </a:t>
          </a:r>
          <a:r>
            <a:rPr lang="pt-BR" b="1" dirty="0" smtClean="0">
              <a:solidFill>
                <a:schemeClr val="tx1"/>
              </a:solidFill>
            </a:rPr>
            <a:t>da cultura, do </a:t>
          </a:r>
          <a:r>
            <a:rPr lang="pt-BR" b="1" dirty="0" smtClean="0">
              <a:solidFill>
                <a:schemeClr val="tx1"/>
              </a:solidFill>
            </a:rPr>
            <a:t>conhecimento</a:t>
          </a:r>
          <a:endParaRPr lang="pt-BR" b="1" dirty="0">
            <a:solidFill>
              <a:schemeClr val="tx1"/>
            </a:solidFill>
          </a:endParaRPr>
        </a:p>
      </dgm:t>
    </dgm:pt>
    <dgm:pt modelId="{B77855E7-A471-4606-8154-7C0B99D87CD0}" type="parTrans" cxnId="{655A9D0B-5915-4189-9CE4-C517743165D2}">
      <dgm:prSet/>
      <dgm:spPr/>
      <dgm:t>
        <a:bodyPr/>
        <a:lstStyle/>
        <a:p>
          <a:endParaRPr lang="pt-BR"/>
        </a:p>
      </dgm:t>
    </dgm:pt>
    <dgm:pt modelId="{5F355C1F-E829-485B-984B-C524C57A3BFF}" type="sibTrans" cxnId="{655A9D0B-5915-4189-9CE4-C517743165D2}">
      <dgm:prSet/>
      <dgm:spPr/>
      <dgm:t>
        <a:bodyPr/>
        <a:lstStyle/>
        <a:p>
          <a:endParaRPr lang="pt-BR"/>
        </a:p>
      </dgm:t>
    </dgm:pt>
    <dgm:pt modelId="{3431F4C1-29EB-4932-96F1-E218DFF5A597}" type="pres">
      <dgm:prSet presAssocID="{0D9448F3-8670-47A6-8BC5-C75D1125E54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73C92D3-F513-41BC-BDDC-06803E3CFDFB}" type="pres">
      <dgm:prSet presAssocID="{ABF25FA0-6B15-4CFE-8076-698AB61C8963}" presName="centerShape" presStyleLbl="node0" presStyleIdx="0" presStyleCnt="1" custScaleX="130934" custScaleY="114489" custLinFactNeighborX="3788" custLinFactNeighborY="-1904"/>
      <dgm:spPr/>
      <dgm:t>
        <a:bodyPr/>
        <a:lstStyle/>
        <a:p>
          <a:endParaRPr lang="pt-BR"/>
        </a:p>
      </dgm:t>
    </dgm:pt>
    <dgm:pt modelId="{00BF19BD-DC2D-4A73-A928-973380AA3C0D}" type="pres">
      <dgm:prSet presAssocID="{89D602C6-4349-4941-84CD-E92E510E59A3}" presName="parTrans" presStyleLbl="sibTrans2D1" presStyleIdx="0" presStyleCnt="9"/>
      <dgm:spPr/>
      <dgm:t>
        <a:bodyPr/>
        <a:lstStyle/>
        <a:p>
          <a:endParaRPr lang="pt-BR"/>
        </a:p>
      </dgm:t>
    </dgm:pt>
    <dgm:pt modelId="{EB89D5EE-3F67-44D1-A0CD-DEB0815DC6BA}" type="pres">
      <dgm:prSet presAssocID="{89D602C6-4349-4941-84CD-E92E510E59A3}" presName="connectorText" presStyleLbl="sibTrans2D1" presStyleIdx="0" presStyleCnt="9"/>
      <dgm:spPr/>
      <dgm:t>
        <a:bodyPr/>
        <a:lstStyle/>
        <a:p>
          <a:endParaRPr lang="pt-BR"/>
        </a:p>
      </dgm:t>
    </dgm:pt>
    <dgm:pt modelId="{1D3DEDDC-DE84-44AF-BBB5-96C04EAC9CAB}" type="pres">
      <dgm:prSet presAssocID="{8C5B9650-D30C-4382-A97F-FA694311DD7A}" presName="node" presStyleLbl="node1" presStyleIdx="0" presStyleCnt="9" custScaleX="213687" custScaleY="166850" custRadScaleRad="8969" custRadScaleInc="2093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2F1DE8-3BF1-428E-9FE2-9B002E7C3FA5}" type="pres">
      <dgm:prSet presAssocID="{D824D43F-F984-4149-8750-6379E3D157B3}" presName="parTrans" presStyleLbl="sibTrans2D1" presStyleIdx="1" presStyleCnt="9" custLinFactNeighborX="10714" custLinFactNeighborY="-25468"/>
      <dgm:spPr/>
      <dgm:t>
        <a:bodyPr/>
        <a:lstStyle/>
        <a:p>
          <a:endParaRPr lang="pt-BR"/>
        </a:p>
      </dgm:t>
    </dgm:pt>
    <dgm:pt modelId="{CFD33FD4-F77B-4A77-81D8-8F9D3EAA1C04}" type="pres">
      <dgm:prSet presAssocID="{D824D43F-F984-4149-8750-6379E3D157B3}" presName="connectorText" presStyleLbl="sibTrans2D1" presStyleIdx="1" presStyleCnt="9"/>
      <dgm:spPr/>
      <dgm:t>
        <a:bodyPr/>
        <a:lstStyle/>
        <a:p>
          <a:endParaRPr lang="pt-BR"/>
        </a:p>
      </dgm:t>
    </dgm:pt>
    <dgm:pt modelId="{E7D08817-4D56-43D9-8AB2-4EE4CC5A85CF}" type="pres">
      <dgm:prSet presAssocID="{D19499AE-0C1F-4DB9-973A-FFDF7D62B353}" presName="node" presStyleLbl="node1" presStyleIdx="1" presStyleCnt="9" custScaleX="191502" custScaleY="161616" custRadScaleRad="153778" custRadScaleInc="326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1A05B0-729C-43B2-B44D-5DB827DDDF7B}" type="pres">
      <dgm:prSet presAssocID="{362B3D90-B245-4D02-AE85-2702FE42289C}" presName="parTrans" presStyleLbl="sibTrans2D1" presStyleIdx="2" presStyleCnt="9" custLinFactNeighborX="19425" custLinFactNeighborY="2342"/>
      <dgm:spPr/>
      <dgm:t>
        <a:bodyPr/>
        <a:lstStyle/>
        <a:p>
          <a:endParaRPr lang="pt-BR"/>
        </a:p>
      </dgm:t>
    </dgm:pt>
    <dgm:pt modelId="{6440D0DB-1EAA-4D2E-B1B3-783484181191}" type="pres">
      <dgm:prSet presAssocID="{362B3D90-B245-4D02-AE85-2702FE42289C}" presName="connectorText" presStyleLbl="sibTrans2D1" presStyleIdx="2" presStyleCnt="9"/>
      <dgm:spPr/>
      <dgm:t>
        <a:bodyPr/>
        <a:lstStyle/>
        <a:p>
          <a:endParaRPr lang="pt-BR"/>
        </a:p>
      </dgm:t>
    </dgm:pt>
    <dgm:pt modelId="{057B1197-274E-428C-B202-E6B54FBC9A93}" type="pres">
      <dgm:prSet presAssocID="{A069C411-9CA6-496C-9E67-1172FE250D8F}" presName="node" presStyleLbl="node1" presStyleIdx="2" presStyleCnt="9" custScaleX="154415" custScaleY="154539" custRadScaleRad="133073" custRadScaleInc="386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F0B214-F3FA-48E2-969B-98DA6EDE32D4}" type="pres">
      <dgm:prSet presAssocID="{803E8D4E-E333-4C43-B8D9-13453E4AF17C}" presName="parTrans" presStyleLbl="sibTrans2D1" presStyleIdx="3" presStyleCnt="9" custLinFactNeighborX="42975" custLinFactNeighborY="31255"/>
      <dgm:spPr/>
      <dgm:t>
        <a:bodyPr/>
        <a:lstStyle/>
        <a:p>
          <a:endParaRPr lang="pt-BR"/>
        </a:p>
      </dgm:t>
    </dgm:pt>
    <dgm:pt modelId="{523405E4-7935-49F6-BD81-C8E40826171E}" type="pres">
      <dgm:prSet presAssocID="{803E8D4E-E333-4C43-B8D9-13453E4AF17C}" presName="connectorText" presStyleLbl="sibTrans2D1" presStyleIdx="3" presStyleCnt="9"/>
      <dgm:spPr/>
      <dgm:t>
        <a:bodyPr/>
        <a:lstStyle/>
        <a:p>
          <a:endParaRPr lang="pt-BR"/>
        </a:p>
      </dgm:t>
    </dgm:pt>
    <dgm:pt modelId="{9DB33131-3909-4683-A196-368EF94275BC}" type="pres">
      <dgm:prSet presAssocID="{FB8C0B65-2F31-41C0-AC2F-BC64FB4990D9}" presName="node" presStyleLbl="node1" presStyleIdx="3" presStyleCnt="9" custScaleX="182593" custScaleY="110094" custRadScaleRad="121157" custRadScaleInc="2366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F2BC6C-EFEC-44FC-9EA0-5B5E866C0F9A}" type="pres">
      <dgm:prSet presAssocID="{3E8EF51D-9C7B-428B-B39D-F39049024405}" presName="parTrans" presStyleLbl="sibTrans2D1" presStyleIdx="4" presStyleCnt="9"/>
      <dgm:spPr/>
      <dgm:t>
        <a:bodyPr/>
        <a:lstStyle/>
        <a:p>
          <a:endParaRPr lang="pt-BR"/>
        </a:p>
      </dgm:t>
    </dgm:pt>
    <dgm:pt modelId="{C6FFE826-9F5B-4424-8049-6E0699910F58}" type="pres">
      <dgm:prSet presAssocID="{3E8EF51D-9C7B-428B-B39D-F39049024405}" presName="connectorText" presStyleLbl="sibTrans2D1" presStyleIdx="4" presStyleCnt="9"/>
      <dgm:spPr/>
      <dgm:t>
        <a:bodyPr/>
        <a:lstStyle/>
        <a:p>
          <a:endParaRPr lang="pt-BR"/>
        </a:p>
      </dgm:t>
    </dgm:pt>
    <dgm:pt modelId="{C3CA0B41-1A7D-4FA9-A86E-EA78E56CD019}" type="pres">
      <dgm:prSet presAssocID="{4A310272-03E3-4E6A-840A-8334DA97932B}" presName="node" presStyleLbl="node1" presStyleIdx="4" presStyleCnt="9" custScaleX="151806" custScaleY="98693" custRadScaleRad="86940" custRadScaleInc="1614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3A8610-D677-4C44-B024-3F6CFBB9F40C}" type="pres">
      <dgm:prSet presAssocID="{B77855E7-A471-4606-8154-7C0B99D87CD0}" presName="parTrans" presStyleLbl="sibTrans2D1" presStyleIdx="5" presStyleCnt="9"/>
      <dgm:spPr/>
      <dgm:t>
        <a:bodyPr/>
        <a:lstStyle/>
        <a:p>
          <a:endParaRPr lang="pt-BR"/>
        </a:p>
      </dgm:t>
    </dgm:pt>
    <dgm:pt modelId="{E7BDE602-3B7D-4C6C-84D2-B0015819E313}" type="pres">
      <dgm:prSet presAssocID="{B77855E7-A471-4606-8154-7C0B99D87CD0}" presName="connectorText" presStyleLbl="sibTrans2D1" presStyleIdx="5" presStyleCnt="9"/>
      <dgm:spPr/>
      <dgm:t>
        <a:bodyPr/>
        <a:lstStyle/>
        <a:p>
          <a:endParaRPr lang="pt-BR"/>
        </a:p>
      </dgm:t>
    </dgm:pt>
    <dgm:pt modelId="{524BDCF2-F5EE-411B-BB74-6A4A3DB93525}" type="pres">
      <dgm:prSet presAssocID="{0BACCA3F-0CEF-4E57-B0B7-45375483C853}" presName="node" presStyleLbl="node1" presStyleIdx="5" presStyleCnt="9" custScaleX="291581" custRadScaleRad="122611" custRadScaleInc="2311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E046FC-10F6-4E93-A6AF-72EF6DCAB620}" type="pres">
      <dgm:prSet presAssocID="{DA6FAA4C-030F-434D-A20E-63550CCB2C36}" presName="parTrans" presStyleLbl="sibTrans2D1" presStyleIdx="6" presStyleCnt="9"/>
      <dgm:spPr/>
      <dgm:t>
        <a:bodyPr/>
        <a:lstStyle/>
        <a:p>
          <a:endParaRPr lang="pt-BR"/>
        </a:p>
      </dgm:t>
    </dgm:pt>
    <dgm:pt modelId="{1E1E203E-99C7-4572-8E3A-C38E8795F629}" type="pres">
      <dgm:prSet presAssocID="{DA6FAA4C-030F-434D-A20E-63550CCB2C36}" presName="connectorText" presStyleLbl="sibTrans2D1" presStyleIdx="6" presStyleCnt="9"/>
      <dgm:spPr/>
      <dgm:t>
        <a:bodyPr/>
        <a:lstStyle/>
        <a:p>
          <a:endParaRPr lang="pt-BR"/>
        </a:p>
      </dgm:t>
    </dgm:pt>
    <dgm:pt modelId="{49F3EC1B-27D9-4139-8C5E-C8AF02C0551F}" type="pres">
      <dgm:prSet presAssocID="{84B15FAC-82C6-45A8-BDFB-FE5E97EC13F2}" presName="node" presStyleLbl="node1" presStyleIdx="6" presStyleCnt="9" custScaleX="141059" custRadScaleRad="129309" custRadScaleInc="18407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ECF708-6ABB-43D4-BCB4-655888D22409}" type="pres">
      <dgm:prSet presAssocID="{61980B3F-D91A-43D2-9DD1-58F42C2C9D1F}" presName="parTrans" presStyleLbl="sibTrans2D1" presStyleIdx="7" presStyleCnt="9" custLinFactNeighborX="-19910" custLinFactNeighborY="-20253"/>
      <dgm:spPr/>
      <dgm:t>
        <a:bodyPr/>
        <a:lstStyle/>
        <a:p>
          <a:endParaRPr lang="pt-BR"/>
        </a:p>
      </dgm:t>
    </dgm:pt>
    <dgm:pt modelId="{144986AA-B16F-4610-BB2E-28F4D840F9CA}" type="pres">
      <dgm:prSet presAssocID="{61980B3F-D91A-43D2-9DD1-58F42C2C9D1F}" presName="connectorText" presStyleLbl="sibTrans2D1" presStyleIdx="7" presStyleCnt="9"/>
      <dgm:spPr/>
      <dgm:t>
        <a:bodyPr/>
        <a:lstStyle/>
        <a:p>
          <a:endParaRPr lang="pt-BR"/>
        </a:p>
      </dgm:t>
    </dgm:pt>
    <dgm:pt modelId="{C731857E-9ED0-4F53-81DC-B7286CBAF1C9}" type="pres">
      <dgm:prSet presAssocID="{19A884F8-32AA-4190-826F-3DA6A173F4BA}" presName="node" presStyleLbl="node1" presStyleIdx="7" presStyleCnt="9" custScaleX="161872" custScaleY="165036" custRadScaleRad="133730" custRadScaleInc="1652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D129A8-C93E-447A-9420-A374C96C3329}" type="pres">
      <dgm:prSet presAssocID="{30314547-F113-402E-9AF8-7E7BBEF06583}" presName="parTrans" presStyleLbl="sibTrans2D1" presStyleIdx="8" presStyleCnt="9" custLinFactNeighborX="1592" custLinFactNeighborY="-18693"/>
      <dgm:spPr/>
      <dgm:t>
        <a:bodyPr/>
        <a:lstStyle/>
        <a:p>
          <a:endParaRPr lang="pt-BR"/>
        </a:p>
      </dgm:t>
    </dgm:pt>
    <dgm:pt modelId="{74268372-0F41-4E56-829C-EEB22627DDB5}" type="pres">
      <dgm:prSet presAssocID="{30314547-F113-402E-9AF8-7E7BBEF06583}" presName="connectorText" presStyleLbl="sibTrans2D1" presStyleIdx="8" presStyleCnt="9"/>
      <dgm:spPr/>
      <dgm:t>
        <a:bodyPr/>
        <a:lstStyle/>
        <a:p>
          <a:endParaRPr lang="pt-BR"/>
        </a:p>
      </dgm:t>
    </dgm:pt>
    <dgm:pt modelId="{EC5EB49E-D06C-4464-8238-3FA10BE4959F}" type="pres">
      <dgm:prSet presAssocID="{EB36023A-D415-4631-AE56-7152988E72C8}" presName="node" presStyleLbl="node1" presStyleIdx="8" presStyleCnt="9" custScaleX="132761" custScaleY="99241" custRadScaleRad="105887" custRadScaleInc="2014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55A9D0B-5915-4189-9CE4-C517743165D2}" srcId="{ABF25FA0-6B15-4CFE-8076-698AB61C8963}" destId="{0BACCA3F-0CEF-4E57-B0B7-45375483C853}" srcOrd="5" destOrd="0" parTransId="{B77855E7-A471-4606-8154-7C0B99D87CD0}" sibTransId="{5F355C1F-E829-485B-984B-C524C57A3BFF}"/>
    <dgm:cxn modelId="{157FDF78-2B12-40C6-AB7F-03D5D018FA03}" type="presOf" srcId="{DA6FAA4C-030F-434D-A20E-63550CCB2C36}" destId="{F6E046FC-10F6-4E93-A6AF-72EF6DCAB620}" srcOrd="0" destOrd="0" presId="urn:microsoft.com/office/officeart/2005/8/layout/radial5"/>
    <dgm:cxn modelId="{3D7AA48C-217F-42FD-82EE-8F2431B19EF4}" srcId="{ABF25FA0-6B15-4CFE-8076-698AB61C8963}" destId="{EB36023A-D415-4631-AE56-7152988E72C8}" srcOrd="8" destOrd="0" parTransId="{30314547-F113-402E-9AF8-7E7BBEF06583}" sibTransId="{0497245E-1E01-404F-AB10-75EC13BD9FB5}"/>
    <dgm:cxn modelId="{5578E48B-5131-401A-BE69-FD8ABF792AE4}" type="presOf" srcId="{0BACCA3F-0CEF-4E57-B0B7-45375483C853}" destId="{524BDCF2-F5EE-411B-BB74-6A4A3DB93525}" srcOrd="0" destOrd="0" presId="urn:microsoft.com/office/officeart/2005/8/layout/radial5"/>
    <dgm:cxn modelId="{5EE52255-38DC-46A0-B5DF-80FED1F28D0A}" type="presOf" srcId="{89D602C6-4349-4941-84CD-E92E510E59A3}" destId="{EB89D5EE-3F67-44D1-A0CD-DEB0815DC6BA}" srcOrd="1" destOrd="0" presId="urn:microsoft.com/office/officeart/2005/8/layout/radial5"/>
    <dgm:cxn modelId="{BF26D8F5-FBEF-4193-A176-111A67C4D7D0}" type="presOf" srcId="{362B3D90-B245-4D02-AE85-2702FE42289C}" destId="{6440D0DB-1EAA-4D2E-B1B3-783484181191}" srcOrd="1" destOrd="0" presId="urn:microsoft.com/office/officeart/2005/8/layout/radial5"/>
    <dgm:cxn modelId="{78887766-4BC9-4A73-8E88-840C4E24D734}" type="presOf" srcId="{ABF25FA0-6B15-4CFE-8076-698AB61C8963}" destId="{773C92D3-F513-41BC-BDDC-06803E3CFDFB}" srcOrd="0" destOrd="0" presId="urn:microsoft.com/office/officeart/2005/8/layout/radial5"/>
    <dgm:cxn modelId="{28452BF2-AEB1-49E3-86FA-DFF07CF2D007}" type="presOf" srcId="{30314547-F113-402E-9AF8-7E7BBEF06583}" destId="{74268372-0F41-4E56-829C-EEB22627DDB5}" srcOrd="1" destOrd="0" presId="urn:microsoft.com/office/officeart/2005/8/layout/radial5"/>
    <dgm:cxn modelId="{234235C8-FD9E-4EFF-8DDA-ACB0362AFA41}" type="presOf" srcId="{B77855E7-A471-4606-8154-7C0B99D87CD0}" destId="{E7BDE602-3B7D-4C6C-84D2-B0015819E313}" srcOrd="1" destOrd="0" presId="urn:microsoft.com/office/officeart/2005/8/layout/radial5"/>
    <dgm:cxn modelId="{7C21C193-A1FD-40FE-9D3F-A466550B615D}" srcId="{ABF25FA0-6B15-4CFE-8076-698AB61C8963}" destId="{A069C411-9CA6-496C-9E67-1172FE250D8F}" srcOrd="2" destOrd="0" parTransId="{362B3D90-B245-4D02-AE85-2702FE42289C}" sibTransId="{45CBE5B0-379B-44F1-9EA3-32F1B5A1C8BE}"/>
    <dgm:cxn modelId="{3F9ACDD9-F6CD-4706-8C8C-9A3409DBCED2}" type="presOf" srcId="{4A310272-03E3-4E6A-840A-8334DA97932B}" destId="{C3CA0B41-1A7D-4FA9-A86E-EA78E56CD019}" srcOrd="0" destOrd="0" presId="urn:microsoft.com/office/officeart/2005/8/layout/radial5"/>
    <dgm:cxn modelId="{4CEA233B-A572-444A-AB01-5300C56F3EC6}" srcId="{0D9448F3-8670-47A6-8BC5-C75D1125E543}" destId="{ABF25FA0-6B15-4CFE-8076-698AB61C8963}" srcOrd="0" destOrd="0" parTransId="{E510CC30-0FB3-495A-862A-7A25A40FDC85}" sibTransId="{253764E5-22F2-4C6F-A66F-0A7EF5ED0743}"/>
    <dgm:cxn modelId="{EF9C41B1-DE7E-4DA2-B6E0-5803485E9864}" srcId="{ABF25FA0-6B15-4CFE-8076-698AB61C8963}" destId="{19A884F8-32AA-4190-826F-3DA6A173F4BA}" srcOrd="7" destOrd="0" parTransId="{61980B3F-D91A-43D2-9DD1-58F42C2C9D1F}" sibTransId="{1A47A4BE-D49B-4EE6-B821-AA10152A8928}"/>
    <dgm:cxn modelId="{80D92F4D-ADC9-49AD-BBE0-CC4A9BF1EFFF}" type="presOf" srcId="{61980B3F-D91A-43D2-9DD1-58F42C2C9D1F}" destId="{144986AA-B16F-4610-BB2E-28F4D840F9CA}" srcOrd="1" destOrd="0" presId="urn:microsoft.com/office/officeart/2005/8/layout/radial5"/>
    <dgm:cxn modelId="{2770A438-5BE1-4B44-9329-029826F570E7}" type="presOf" srcId="{3E8EF51D-9C7B-428B-B39D-F39049024405}" destId="{C6FFE826-9F5B-4424-8049-6E0699910F58}" srcOrd="1" destOrd="0" presId="urn:microsoft.com/office/officeart/2005/8/layout/radial5"/>
    <dgm:cxn modelId="{96369716-23B9-4F23-888E-1C92B22716F7}" type="presOf" srcId="{0D9448F3-8670-47A6-8BC5-C75D1125E543}" destId="{3431F4C1-29EB-4932-96F1-E218DFF5A597}" srcOrd="0" destOrd="0" presId="urn:microsoft.com/office/officeart/2005/8/layout/radial5"/>
    <dgm:cxn modelId="{169E1020-F8D8-4C57-ACF6-4B8101111256}" srcId="{ABF25FA0-6B15-4CFE-8076-698AB61C8963}" destId="{4A310272-03E3-4E6A-840A-8334DA97932B}" srcOrd="4" destOrd="0" parTransId="{3E8EF51D-9C7B-428B-B39D-F39049024405}" sibTransId="{F70B1D5F-1E05-43A4-B338-88659E944554}"/>
    <dgm:cxn modelId="{F3559B25-C177-464B-B289-EBE4E6845533}" type="presOf" srcId="{B77855E7-A471-4606-8154-7C0B99D87CD0}" destId="{B63A8610-D677-4C44-B024-3F6CFBB9F40C}" srcOrd="0" destOrd="0" presId="urn:microsoft.com/office/officeart/2005/8/layout/radial5"/>
    <dgm:cxn modelId="{A2DA4C6F-0F6C-407E-820F-F6C66CA7B9C4}" srcId="{ABF25FA0-6B15-4CFE-8076-698AB61C8963}" destId="{FB8C0B65-2F31-41C0-AC2F-BC64FB4990D9}" srcOrd="3" destOrd="0" parTransId="{803E8D4E-E333-4C43-B8D9-13453E4AF17C}" sibTransId="{1E375720-76DF-4F96-BF6A-D703FE377B54}"/>
    <dgm:cxn modelId="{B562CADF-535E-4F52-A65F-61063A531ACA}" type="presOf" srcId="{D824D43F-F984-4149-8750-6379E3D157B3}" destId="{CFD33FD4-F77B-4A77-81D8-8F9D3EAA1C04}" srcOrd="1" destOrd="0" presId="urn:microsoft.com/office/officeart/2005/8/layout/radial5"/>
    <dgm:cxn modelId="{F828D3F2-A546-4272-907A-F12864BD7BFC}" type="presOf" srcId="{19A884F8-32AA-4190-826F-3DA6A173F4BA}" destId="{C731857E-9ED0-4F53-81DC-B7286CBAF1C9}" srcOrd="0" destOrd="0" presId="urn:microsoft.com/office/officeart/2005/8/layout/radial5"/>
    <dgm:cxn modelId="{31194512-2248-4AC4-8E4E-5FEB4D010C89}" type="presOf" srcId="{DA6FAA4C-030F-434D-A20E-63550CCB2C36}" destId="{1E1E203E-99C7-4572-8E3A-C38E8795F629}" srcOrd="1" destOrd="0" presId="urn:microsoft.com/office/officeart/2005/8/layout/radial5"/>
    <dgm:cxn modelId="{B559596B-B78F-470C-8D88-51670F21F8B0}" type="presOf" srcId="{89D602C6-4349-4941-84CD-E92E510E59A3}" destId="{00BF19BD-DC2D-4A73-A928-973380AA3C0D}" srcOrd="0" destOrd="0" presId="urn:microsoft.com/office/officeart/2005/8/layout/radial5"/>
    <dgm:cxn modelId="{5CE68D48-E61D-498A-A255-61C33C11FB1A}" type="presOf" srcId="{803E8D4E-E333-4C43-B8D9-13453E4AF17C}" destId="{523405E4-7935-49F6-BD81-C8E40826171E}" srcOrd="1" destOrd="0" presId="urn:microsoft.com/office/officeart/2005/8/layout/radial5"/>
    <dgm:cxn modelId="{2E2AB446-0C7D-43C8-9CDA-5171FFFCEE8F}" type="presOf" srcId="{FB8C0B65-2F31-41C0-AC2F-BC64FB4990D9}" destId="{9DB33131-3909-4683-A196-368EF94275BC}" srcOrd="0" destOrd="0" presId="urn:microsoft.com/office/officeart/2005/8/layout/radial5"/>
    <dgm:cxn modelId="{08A27333-8216-4D3A-A165-EDD13A96B80E}" type="presOf" srcId="{A069C411-9CA6-496C-9E67-1172FE250D8F}" destId="{057B1197-274E-428C-B202-E6B54FBC9A93}" srcOrd="0" destOrd="0" presId="urn:microsoft.com/office/officeart/2005/8/layout/radial5"/>
    <dgm:cxn modelId="{CBED4278-3B86-40ED-9E86-D41F753C6924}" type="presOf" srcId="{803E8D4E-E333-4C43-B8D9-13453E4AF17C}" destId="{38F0B214-F3FA-48E2-969B-98DA6EDE32D4}" srcOrd="0" destOrd="0" presId="urn:microsoft.com/office/officeart/2005/8/layout/radial5"/>
    <dgm:cxn modelId="{3FBB5610-A751-4657-B533-C31E0533CF11}" type="presOf" srcId="{D824D43F-F984-4149-8750-6379E3D157B3}" destId="{CE2F1DE8-3BF1-428E-9FE2-9B002E7C3FA5}" srcOrd="0" destOrd="0" presId="urn:microsoft.com/office/officeart/2005/8/layout/radial5"/>
    <dgm:cxn modelId="{B84C69C9-1E3F-48B6-89F4-8BF83E9E13FE}" type="presOf" srcId="{61980B3F-D91A-43D2-9DD1-58F42C2C9D1F}" destId="{4CECF708-6ABB-43D4-BCB4-655888D22409}" srcOrd="0" destOrd="0" presId="urn:microsoft.com/office/officeart/2005/8/layout/radial5"/>
    <dgm:cxn modelId="{DFEB5E60-F460-4163-8803-50AA9808BF42}" srcId="{ABF25FA0-6B15-4CFE-8076-698AB61C8963}" destId="{D19499AE-0C1F-4DB9-973A-FFDF7D62B353}" srcOrd="1" destOrd="0" parTransId="{D824D43F-F984-4149-8750-6379E3D157B3}" sibTransId="{60F40B8D-0CF7-40F8-A276-C02748FC33CF}"/>
    <dgm:cxn modelId="{822861BE-3ECE-4E72-BA6E-8F955AA7F09F}" type="presOf" srcId="{8C5B9650-D30C-4382-A97F-FA694311DD7A}" destId="{1D3DEDDC-DE84-44AF-BBB5-96C04EAC9CAB}" srcOrd="0" destOrd="0" presId="urn:microsoft.com/office/officeart/2005/8/layout/radial5"/>
    <dgm:cxn modelId="{AF681F73-5343-43FD-A6F4-E9FA8F95A295}" type="presOf" srcId="{EB36023A-D415-4631-AE56-7152988E72C8}" destId="{EC5EB49E-D06C-4464-8238-3FA10BE4959F}" srcOrd="0" destOrd="0" presId="urn:microsoft.com/office/officeart/2005/8/layout/radial5"/>
    <dgm:cxn modelId="{E152ED2F-B634-4A38-B39C-22C094FAF59D}" srcId="{ABF25FA0-6B15-4CFE-8076-698AB61C8963}" destId="{8C5B9650-D30C-4382-A97F-FA694311DD7A}" srcOrd="0" destOrd="0" parTransId="{89D602C6-4349-4941-84CD-E92E510E59A3}" sibTransId="{6C7BBEDF-1358-4A83-94EB-23043927D8AB}"/>
    <dgm:cxn modelId="{53134B73-AF45-4776-88D3-463E93B40CD8}" type="presOf" srcId="{D19499AE-0C1F-4DB9-973A-FFDF7D62B353}" destId="{E7D08817-4D56-43D9-8AB2-4EE4CC5A85CF}" srcOrd="0" destOrd="0" presId="urn:microsoft.com/office/officeart/2005/8/layout/radial5"/>
    <dgm:cxn modelId="{FD6BC60E-E268-4735-AF5F-511F3E45FA5E}" type="presOf" srcId="{30314547-F113-402E-9AF8-7E7BBEF06583}" destId="{DDD129A8-C93E-447A-9420-A374C96C3329}" srcOrd="0" destOrd="0" presId="urn:microsoft.com/office/officeart/2005/8/layout/radial5"/>
    <dgm:cxn modelId="{1900166B-54CE-4C17-A8D4-49D92C4761F4}" type="presOf" srcId="{3E8EF51D-9C7B-428B-B39D-F39049024405}" destId="{4BF2BC6C-EFEC-44FC-9EA0-5B5E866C0F9A}" srcOrd="0" destOrd="0" presId="urn:microsoft.com/office/officeart/2005/8/layout/radial5"/>
    <dgm:cxn modelId="{3D4FAABB-8109-406E-B932-088C4F377EEC}" type="presOf" srcId="{84B15FAC-82C6-45A8-BDFB-FE5E97EC13F2}" destId="{49F3EC1B-27D9-4139-8C5E-C8AF02C0551F}" srcOrd="0" destOrd="0" presId="urn:microsoft.com/office/officeart/2005/8/layout/radial5"/>
    <dgm:cxn modelId="{D94725B9-5659-401A-8065-48133BBC6B50}" type="presOf" srcId="{362B3D90-B245-4D02-AE85-2702FE42289C}" destId="{011A05B0-729C-43B2-B44D-5DB827DDDF7B}" srcOrd="0" destOrd="0" presId="urn:microsoft.com/office/officeart/2005/8/layout/radial5"/>
    <dgm:cxn modelId="{12E5CF05-8CF6-4C4A-BC9C-8C1CBCBFF460}" srcId="{ABF25FA0-6B15-4CFE-8076-698AB61C8963}" destId="{84B15FAC-82C6-45A8-BDFB-FE5E97EC13F2}" srcOrd="6" destOrd="0" parTransId="{DA6FAA4C-030F-434D-A20E-63550CCB2C36}" sibTransId="{973D3C53-9440-4C85-A9CD-37C3C951E7E9}"/>
    <dgm:cxn modelId="{FF0EF50D-3D26-4EFE-873E-2C8711EF640E}" type="presParOf" srcId="{3431F4C1-29EB-4932-96F1-E218DFF5A597}" destId="{773C92D3-F513-41BC-BDDC-06803E3CFDFB}" srcOrd="0" destOrd="0" presId="urn:microsoft.com/office/officeart/2005/8/layout/radial5"/>
    <dgm:cxn modelId="{9ADBFF07-D0E4-417B-8103-B228F82FAB12}" type="presParOf" srcId="{3431F4C1-29EB-4932-96F1-E218DFF5A597}" destId="{00BF19BD-DC2D-4A73-A928-973380AA3C0D}" srcOrd="1" destOrd="0" presId="urn:microsoft.com/office/officeart/2005/8/layout/radial5"/>
    <dgm:cxn modelId="{62E307AF-38F0-4D13-9916-8D3BE099D0D8}" type="presParOf" srcId="{00BF19BD-DC2D-4A73-A928-973380AA3C0D}" destId="{EB89D5EE-3F67-44D1-A0CD-DEB0815DC6BA}" srcOrd="0" destOrd="0" presId="urn:microsoft.com/office/officeart/2005/8/layout/radial5"/>
    <dgm:cxn modelId="{23E699F7-B608-4D10-A29B-599E0D448337}" type="presParOf" srcId="{3431F4C1-29EB-4932-96F1-E218DFF5A597}" destId="{1D3DEDDC-DE84-44AF-BBB5-96C04EAC9CAB}" srcOrd="2" destOrd="0" presId="urn:microsoft.com/office/officeart/2005/8/layout/radial5"/>
    <dgm:cxn modelId="{DC11805B-A730-4E1D-99BC-FC5E18C079E3}" type="presParOf" srcId="{3431F4C1-29EB-4932-96F1-E218DFF5A597}" destId="{CE2F1DE8-3BF1-428E-9FE2-9B002E7C3FA5}" srcOrd="3" destOrd="0" presId="urn:microsoft.com/office/officeart/2005/8/layout/radial5"/>
    <dgm:cxn modelId="{1945773A-C785-4178-A371-18E14BEAA941}" type="presParOf" srcId="{CE2F1DE8-3BF1-428E-9FE2-9B002E7C3FA5}" destId="{CFD33FD4-F77B-4A77-81D8-8F9D3EAA1C04}" srcOrd="0" destOrd="0" presId="urn:microsoft.com/office/officeart/2005/8/layout/radial5"/>
    <dgm:cxn modelId="{48935187-E04F-4297-AAFD-80982460D305}" type="presParOf" srcId="{3431F4C1-29EB-4932-96F1-E218DFF5A597}" destId="{E7D08817-4D56-43D9-8AB2-4EE4CC5A85CF}" srcOrd="4" destOrd="0" presId="urn:microsoft.com/office/officeart/2005/8/layout/radial5"/>
    <dgm:cxn modelId="{91241863-FB96-4450-9719-0C1E49F5911C}" type="presParOf" srcId="{3431F4C1-29EB-4932-96F1-E218DFF5A597}" destId="{011A05B0-729C-43B2-B44D-5DB827DDDF7B}" srcOrd="5" destOrd="0" presId="urn:microsoft.com/office/officeart/2005/8/layout/radial5"/>
    <dgm:cxn modelId="{C43349E3-F9CE-4F6D-90E2-07CB9B973FB7}" type="presParOf" srcId="{011A05B0-729C-43B2-B44D-5DB827DDDF7B}" destId="{6440D0DB-1EAA-4D2E-B1B3-783484181191}" srcOrd="0" destOrd="0" presId="urn:microsoft.com/office/officeart/2005/8/layout/radial5"/>
    <dgm:cxn modelId="{84D71B48-A5E4-4D9C-8775-BF1B853F778F}" type="presParOf" srcId="{3431F4C1-29EB-4932-96F1-E218DFF5A597}" destId="{057B1197-274E-428C-B202-E6B54FBC9A93}" srcOrd="6" destOrd="0" presId="urn:microsoft.com/office/officeart/2005/8/layout/radial5"/>
    <dgm:cxn modelId="{E5784304-4E5B-40E0-B44C-4F9318DAEB57}" type="presParOf" srcId="{3431F4C1-29EB-4932-96F1-E218DFF5A597}" destId="{38F0B214-F3FA-48E2-969B-98DA6EDE32D4}" srcOrd="7" destOrd="0" presId="urn:microsoft.com/office/officeart/2005/8/layout/radial5"/>
    <dgm:cxn modelId="{7A5F5B43-4DB4-4BB3-859A-15B4336E6A2E}" type="presParOf" srcId="{38F0B214-F3FA-48E2-969B-98DA6EDE32D4}" destId="{523405E4-7935-49F6-BD81-C8E40826171E}" srcOrd="0" destOrd="0" presId="urn:microsoft.com/office/officeart/2005/8/layout/radial5"/>
    <dgm:cxn modelId="{59B3E7EA-AC81-4C0C-ABBC-A4219AFF97BD}" type="presParOf" srcId="{3431F4C1-29EB-4932-96F1-E218DFF5A597}" destId="{9DB33131-3909-4683-A196-368EF94275BC}" srcOrd="8" destOrd="0" presId="urn:microsoft.com/office/officeart/2005/8/layout/radial5"/>
    <dgm:cxn modelId="{972B9191-3FC1-45EC-B725-2205D53374D4}" type="presParOf" srcId="{3431F4C1-29EB-4932-96F1-E218DFF5A597}" destId="{4BF2BC6C-EFEC-44FC-9EA0-5B5E866C0F9A}" srcOrd="9" destOrd="0" presId="urn:microsoft.com/office/officeart/2005/8/layout/radial5"/>
    <dgm:cxn modelId="{3C0D52A6-6F89-4596-B302-B33B0B5E5214}" type="presParOf" srcId="{4BF2BC6C-EFEC-44FC-9EA0-5B5E866C0F9A}" destId="{C6FFE826-9F5B-4424-8049-6E0699910F58}" srcOrd="0" destOrd="0" presId="urn:microsoft.com/office/officeart/2005/8/layout/radial5"/>
    <dgm:cxn modelId="{B55DE2CD-FDCC-4F5F-A85F-71ADB5DDDE45}" type="presParOf" srcId="{3431F4C1-29EB-4932-96F1-E218DFF5A597}" destId="{C3CA0B41-1A7D-4FA9-A86E-EA78E56CD019}" srcOrd="10" destOrd="0" presId="urn:microsoft.com/office/officeart/2005/8/layout/radial5"/>
    <dgm:cxn modelId="{06A19585-3C63-4675-9810-E97661224E32}" type="presParOf" srcId="{3431F4C1-29EB-4932-96F1-E218DFF5A597}" destId="{B63A8610-D677-4C44-B024-3F6CFBB9F40C}" srcOrd="11" destOrd="0" presId="urn:microsoft.com/office/officeart/2005/8/layout/radial5"/>
    <dgm:cxn modelId="{0B5FCA5F-27CE-4BE2-BFF4-ABDC6C35A4F0}" type="presParOf" srcId="{B63A8610-D677-4C44-B024-3F6CFBB9F40C}" destId="{E7BDE602-3B7D-4C6C-84D2-B0015819E313}" srcOrd="0" destOrd="0" presId="urn:microsoft.com/office/officeart/2005/8/layout/radial5"/>
    <dgm:cxn modelId="{B87897AA-3C1E-4969-A258-419382E74DE5}" type="presParOf" srcId="{3431F4C1-29EB-4932-96F1-E218DFF5A597}" destId="{524BDCF2-F5EE-411B-BB74-6A4A3DB93525}" srcOrd="12" destOrd="0" presId="urn:microsoft.com/office/officeart/2005/8/layout/radial5"/>
    <dgm:cxn modelId="{987771A0-377F-4468-B868-B4125F390000}" type="presParOf" srcId="{3431F4C1-29EB-4932-96F1-E218DFF5A597}" destId="{F6E046FC-10F6-4E93-A6AF-72EF6DCAB620}" srcOrd="13" destOrd="0" presId="urn:microsoft.com/office/officeart/2005/8/layout/radial5"/>
    <dgm:cxn modelId="{0DC089C6-AC15-4839-92F0-75B9EF1F5436}" type="presParOf" srcId="{F6E046FC-10F6-4E93-A6AF-72EF6DCAB620}" destId="{1E1E203E-99C7-4572-8E3A-C38E8795F629}" srcOrd="0" destOrd="0" presId="urn:microsoft.com/office/officeart/2005/8/layout/radial5"/>
    <dgm:cxn modelId="{CC12CCC4-5A1B-458F-99E4-CC456FE4DAF9}" type="presParOf" srcId="{3431F4C1-29EB-4932-96F1-E218DFF5A597}" destId="{49F3EC1B-27D9-4139-8C5E-C8AF02C0551F}" srcOrd="14" destOrd="0" presId="urn:microsoft.com/office/officeart/2005/8/layout/radial5"/>
    <dgm:cxn modelId="{CB5D38FB-74D0-475E-B21E-25EA9EA75BA5}" type="presParOf" srcId="{3431F4C1-29EB-4932-96F1-E218DFF5A597}" destId="{4CECF708-6ABB-43D4-BCB4-655888D22409}" srcOrd="15" destOrd="0" presId="urn:microsoft.com/office/officeart/2005/8/layout/radial5"/>
    <dgm:cxn modelId="{E50DD9C7-C9A2-451B-A33B-668022333B22}" type="presParOf" srcId="{4CECF708-6ABB-43D4-BCB4-655888D22409}" destId="{144986AA-B16F-4610-BB2E-28F4D840F9CA}" srcOrd="0" destOrd="0" presId="urn:microsoft.com/office/officeart/2005/8/layout/radial5"/>
    <dgm:cxn modelId="{CCE0803E-A908-4837-AC20-0D4F3FA0E344}" type="presParOf" srcId="{3431F4C1-29EB-4932-96F1-E218DFF5A597}" destId="{C731857E-9ED0-4F53-81DC-B7286CBAF1C9}" srcOrd="16" destOrd="0" presId="urn:microsoft.com/office/officeart/2005/8/layout/radial5"/>
    <dgm:cxn modelId="{31BAE4FF-6611-40C8-B2E5-DD612D938FFA}" type="presParOf" srcId="{3431F4C1-29EB-4932-96F1-E218DFF5A597}" destId="{DDD129A8-C93E-447A-9420-A374C96C3329}" srcOrd="17" destOrd="0" presId="urn:microsoft.com/office/officeart/2005/8/layout/radial5"/>
    <dgm:cxn modelId="{821B617C-0C87-4F01-8286-19A329BDE233}" type="presParOf" srcId="{DDD129A8-C93E-447A-9420-A374C96C3329}" destId="{74268372-0F41-4E56-829C-EEB22627DDB5}" srcOrd="0" destOrd="0" presId="urn:microsoft.com/office/officeart/2005/8/layout/radial5"/>
    <dgm:cxn modelId="{09ED8138-4CDA-4CF0-B2A0-A539F1FD47BE}" type="presParOf" srcId="{3431F4C1-29EB-4932-96F1-E218DFF5A597}" destId="{EC5EB49E-D06C-4464-8238-3FA10BE4959F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FF76E-DE50-419B-BCCC-D52EEA21DEFE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2D69B485-DC89-4981-BD2F-0D9E75CCC9ED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ctr"/>
          <a:r>
            <a:rPr lang="pt-BR" sz="1600" b="1" dirty="0" smtClean="0"/>
            <a:t>LBI/2015</a:t>
          </a:r>
          <a:endParaRPr lang="pt-BR" sz="1600" b="1" dirty="0"/>
        </a:p>
      </dgm:t>
    </dgm:pt>
    <dgm:pt modelId="{68F0CE5F-D898-46D3-A6F6-22542D23CE14}" type="parTrans" cxnId="{FB89A168-C2C0-4654-84C9-A9B7853B1032}">
      <dgm:prSet/>
      <dgm:spPr/>
      <dgm:t>
        <a:bodyPr/>
        <a:lstStyle/>
        <a:p>
          <a:endParaRPr lang="pt-BR"/>
        </a:p>
      </dgm:t>
    </dgm:pt>
    <dgm:pt modelId="{34194B3F-D5CF-44F3-87CB-7044BE4E6E31}" type="sibTrans" cxnId="{FB89A168-C2C0-4654-84C9-A9B7853B1032}">
      <dgm:prSet/>
      <dgm:spPr/>
      <dgm:t>
        <a:bodyPr/>
        <a:lstStyle/>
        <a:p>
          <a:endParaRPr lang="pt-BR"/>
        </a:p>
      </dgm:t>
    </dgm:pt>
    <dgm:pt modelId="{B9BD59CB-E324-4337-829F-30734E236AA6}">
      <dgm:prSet phldrT="[Texto]" custT="1"/>
      <dgm:spPr/>
      <dgm:t>
        <a:bodyPr/>
        <a:lstStyle/>
        <a:p>
          <a:r>
            <a:rPr lang="pt-BR" sz="1000" b="1" dirty="0" smtClean="0"/>
            <a:t> BARREIRAS</a:t>
          </a:r>
          <a:endParaRPr lang="pt-BR" sz="1000" b="1" dirty="0"/>
        </a:p>
      </dgm:t>
    </dgm:pt>
    <dgm:pt modelId="{95400209-9A78-41C7-BAE7-CF94DCAC0E79}" type="parTrans" cxnId="{8447BE6E-71EC-41EB-9DBA-0D50E668C718}">
      <dgm:prSet/>
      <dgm:spPr/>
      <dgm:t>
        <a:bodyPr/>
        <a:lstStyle/>
        <a:p>
          <a:endParaRPr lang="pt-BR"/>
        </a:p>
      </dgm:t>
    </dgm:pt>
    <dgm:pt modelId="{008335A4-00B8-4378-AE10-CE1D3A1A20CA}" type="sibTrans" cxnId="{8447BE6E-71EC-41EB-9DBA-0D50E668C718}">
      <dgm:prSet/>
      <dgm:spPr/>
      <dgm:t>
        <a:bodyPr/>
        <a:lstStyle/>
        <a:p>
          <a:endParaRPr lang="pt-BR"/>
        </a:p>
      </dgm:t>
    </dgm:pt>
    <dgm:pt modelId="{F010505F-A2A8-4EDA-857E-5EF13D1DEDA1}">
      <dgm:prSet phldrT="[Texto]" custT="1"/>
      <dgm:spPr/>
      <dgm:t>
        <a:bodyPr/>
        <a:lstStyle/>
        <a:p>
          <a:r>
            <a:rPr lang="pt-BR" sz="1000" b="1" dirty="0" smtClean="0"/>
            <a:t>TECNOLOGIA</a:t>
          </a:r>
        </a:p>
        <a:p>
          <a:r>
            <a:rPr lang="pt-BR" sz="1000" b="1" dirty="0" smtClean="0"/>
            <a:t>ASSISTIVA</a:t>
          </a:r>
          <a:endParaRPr lang="pt-BR" sz="1000" b="1" dirty="0"/>
        </a:p>
      </dgm:t>
    </dgm:pt>
    <dgm:pt modelId="{9F9CC45D-28F1-4357-85A5-6D47162A2F83}" type="parTrans" cxnId="{F44FBBBB-0311-417E-A255-EB02B99898F1}">
      <dgm:prSet/>
      <dgm:spPr/>
      <dgm:t>
        <a:bodyPr/>
        <a:lstStyle/>
        <a:p>
          <a:endParaRPr lang="pt-BR"/>
        </a:p>
      </dgm:t>
    </dgm:pt>
    <dgm:pt modelId="{1F2E9468-90C2-4055-B86B-0FBD0B9D24D8}" type="sibTrans" cxnId="{F44FBBBB-0311-417E-A255-EB02B99898F1}">
      <dgm:prSet/>
      <dgm:spPr/>
      <dgm:t>
        <a:bodyPr/>
        <a:lstStyle/>
        <a:p>
          <a:endParaRPr lang="pt-BR"/>
        </a:p>
      </dgm:t>
    </dgm:pt>
    <dgm:pt modelId="{A3B7B4CA-EA29-4571-97CC-2FD8FCE516FA}">
      <dgm:prSet custT="1"/>
      <dgm:spPr/>
      <dgm:t>
        <a:bodyPr/>
        <a:lstStyle/>
        <a:p>
          <a:r>
            <a:rPr lang="pt-BR" sz="800" b="1" dirty="0" smtClean="0"/>
            <a:t> </a:t>
          </a:r>
          <a:r>
            <a:rPr lang="pt-BR" sz="1000" b="1" dirty="0" smtClean="0"/>
            <a:t>DESENHO UNIVERSAL</a:t>
          </a:r>
          <a:endParaRPr lang="pt-BR" sz="1000" b="1" dirty="0"/>
        </a:p>
      </dgm:t>
    </dgm:pt>
    <dgm:pt modelId="{3BF7CBEB-F086-4CDA-91B5-365A8411C5DC}" type="parTrans" cxnId="{CEE9A891-9022-4269-A777-BC502468BEA0}">
      <dgm:prSet/>
      <dgm:spPr/>
      <dgm:t>
        <a:bodyPr/>
        <a:lstStyle/>
        <a:p>
          <a:endParaRPr lang="pt-BR"/>
        </a:p>
      </dgm:t>
    </dgm:pt>
    <dgm:pt modelId="{268B8E59-90D8-43B1-8856-89EDC5558C41}" type="sibTrans" cxnId="{CEE9A891-9022-4269-A777-BC502468BEA0}">
      <dgm:prSet/>
      <dgm:spPr/>
      <dgm:t>
        <a:bodyPr/>
        <a:lstStyle/>
        <a:p>
          <a:endParaRPr lang="pt-BR"/>
        </a:p>
      </dgm:t>
    </dgm:pt>
    <dgm:pt modelId="{60F75DFF-D279-4817-9FF4-462E1291D235}">
      <dgm:prSet custT="1"/>
      <dgm:spPr/>
      <dgm:t>
        <a:bodyPr/>
        <a:lstStyle/>
        <a:p>
          <a:r>
            <a:rPr lang="pt-BR" sz="1000" b="1" dirty="0" smtClean="0"/>
            <a:t>ACESSIBILIDAD</a:t>
          </a:r>
          <a:r>
            <a:rPr lang="pt-BR" sz="1000" dirty="0" smtClean="0"/>
            <a:t>E</a:t>
          </a:r>
          <a:endParaRPr lang="pt-BR" sz="1000" dirty="0"/>
        </a:p>
      </dgm:t>
    </dgm:pt>
    <dgm:pt modelId="{ADC122C8-1326-4BA5-81F3-67F3E2D60D6B}" type="parTrans" cxnId="{5ADE5450-D78C-43DE-A65F-63A259FB8A89}">
      <dgm:prSet/>
      <dgm:spPr/>
      <dgm:t>
        <a:bodyPr/>
        <a:lstStyle/>
        <a:p>
          <a:endParaRPr lang="pt-BR"/>
        </a:p>
      </dgm:t>
    </dgm:pt>
    <dgm:pt modelId="{E5813F2C-01F7-4E66-960F-BC574F88BE29}" type="sibTrans" cxnId="{5ADE5450-D78C-43DE-A65F-63A259FB8A89}">
      <dgm:prSet/>
      <dgm:spPr/>
      <dgm:t>
        <a:bodyPr/>
        <a:lstStyle/>
        <a:p>
          <a:endParaRPr lang="pt-BR"/>
        </a:p>
      </dgm:t>
    </dgm:pt>
    <dgm:pt modelId="{E9656EAD-8AF1-49E2-8800-AD0428F96420}">
      <dgm:prSet custT="1"/>
      <dgm:spPr/>
      <dgm:t>
        <a:bodyPr/>
        <a:lstStyle/>
        <a:p>
          <a:r>
            <a:rPr lang="pt-BR" sz="900" b="1" dirty="0" smtClean="0"/>
            <a:t>ACOMPANHANTE</a:t>
          </a:r>
          <a:endParaRPr lang="pt-BR" sz="900" b="1" dirty="0"/>
        </a:p>
      </dgm:t>
    </dgm:pt>
    <dgm:pt modelId="{9B7802A0-1FDF-4335-96AC-BAE83B84BEF4}" type="parTrans" cxnId="{7EF21417-9DE9-4E14-971C-41510D7E0775}">
      <dgm:prSet/>
      <dgm:spPr/>
      <dgm:t>
        <a:bodyPr/>
        <a:lstStyle/>
        <a:p>
          <a:endParaRPr lang="pt-BR"/>
        </a:p>
      </dgm:t>
    </dgm:pt>
    <dgm:pt modelId="{B2C3B979-367F-4C81-9E31-5D15F1E82FFC}" type="sibTrans" cxnId="{7EF21417-9DE9-4E14-971C-41510D7E0775}">
      <dgm:prSet/>
      <dgm:spPr/>
      <dgm:t>
        <a:bodyPr/>
        <a:lstStyle/>
        <a:p>
          <a:endParaRPr lang="pt-BR"/>
        </a:p>
      </dgm:t>
    </dgm:pt>
    <dgm:pt modelId="{39CC3F64-9EF4-4541-BB75-2BD517AE51F4}">
      <dgm:prSet custT="1"/>
      <dgm:spPr/>
      <dgm:t>
        <a:bodyPr/>
        <a:lstStyle/>
        <a:p>
          <a:r>
            <a:rPr lang="pt-BR" sz="1000" b="1" dirty="0" smtClean="0"/>
            <a:t>PROFISSIONAL DE APOIO ESCOLAR</a:t>
          </a:r>
          <a:endParaRPr lang="pt-BR" sz="1000" b="1" dirty="0"/>
        </a:p>
      </dgm:t>
    </dgm:pt>
    <dgm:pt modelId="{3A121940-7C97-4B7F-BFC1-F7827741B296}" type="parTrans" cxnId="{EB380C41-EB15-4D12-995D-D3E1D6EFBFF2}">
      <dgm:prSet/>
      <dgm:spPr/>
      <dgm:t>
        <a:bodyPr/>
        <a:lstStyle/>
        <a:p>
          <a:endParaRPr lang="pt-BR"/>
        </a:p>
      </dgm:t>
    </dgm:pt>
    <dgm:pt modelId="{5D174E97-44A7-4005-9042-A3649894D309}" type="sibTrans" cxnId="{EB380C41-EB15-4D12-995D-D3E1D6EFBFF2}">
      <dgm:prSet/>
      <dgm:spPr/>
      <dgm:t>
        <a:bodyPr/>
        <a:lstStyle/>
        <a:p>
          <a:endParaRPr lang="pt-BR"/>
        </a:p>
      </dgm:t>
    </dgm:pt>
    <dgm:pt modelId="{43731F1D-712F-4E6D-8DBD-42A4BB67F9D2}">
      <dgm:prSet custT="1"/>
      <dgm:spPr/>
      <dgm:t>
        <a:bodyPr/>
        <a:lstStyle/>
        <a:p>
          <a:r>
            <a:rPr lang="pt-BR" sz="900" b="1" dirty="0" smtClean="0"/>
            <a:t> </a:t>
          </a:r>
          <a:r>
            <a:rPr lang="pt-BR" sz="1000" b="1" dirty="0" smtClean="0"/>
            <a:t>ATENDENTE PESSOAL</a:t>
          </a:r>
          <a:endParaRPr lang="pt-BR" sz="1000" b="1" dirty="0"/>
        </a:p>
      </dgm:t>
    </dgm:pt>
    <dgm:pt modelId="{9EDE7DAD-479C-48DF-9042-11A95D626664}" type="parTrans" cxnId="{BE8328CF-2238-4CAF-91B9-61F8E4446EAC}">
      <dgm:prSet/>
      <dgm:spPr/>
      <dgm:t>
        <a:bodyPr/>
        <a:lstStyle/>
        <a:p>
          <a:endParaRPr lang="pt-BR"/>
        </a:p>
      </dgm:t>
    </dgm:pt>
    <dgm:pt modelId="{72817670-CC8C-4544-99AE-51DE37300816}" type="sibTrans" cxnId="{BE8328CF-2238-4CAF-91B9-61F8E4446EAC}">
      <dgm:prSet/>
      <dgm:spPr/>
      <dgm:t>
        <a:bodyPr/>
        <a:lstStyle/>
        <a:p>
          <a:endParaRPr lang="pt-BR"/>
        </a:p>
      </dgm:t>
    </dgm:pt>
    <dgm:pt modelId="{61491CC9-DDAD-4C85-BB6E-BBA867A7F695}">
      <dgm:prSet custT="1"/>
      <dgm:spPr/>
      <dgm:t>
        <a:bodyPr/>
        <a:lstStyle/>
        <a:p>
          <a:r>
            <a:rPr lang="pt-BR" sz="900" b="1" dirty="0" smtClean="0"/>
            <a:t> </a:t>
          </a:r>
          <a:r>
            <a:rPr lang="pt-BR" sz="1000" b="1" dirty="0" smtClean="0"/>
            <a:t>MORADIA PARA VIDA INDEPENDENTE DA PESSOA COM DEFICIÊNCIA</a:t>
          </a:r>
          <a:endParaRPr lang="pt-BR" sz="1000" b="1" dirty="0"/>
        </a:p>
      </dgm:t>
    </dgm:pt>
    <dgm:pt modelId="{160759D6-8A83-41C6-830C-ACE67C599BD8}" type="parTrans" cxnId="{1221B82D-88A0-48AB-B745-A338990AF438}">
      <dgm:prSet/>
      <dgm:spPr/>
      <dgm:t>
        <a:bodyPr/>
        <a:lstStyle/>
        <a:p>
          <a:endParaRPr lang="pt-BR"/>
        </a:p>
      </dgm:t>
    </dgm:pt>
    <dgm:pt modelId="{08078C3F-A8DD-4760-9F67-743A0D48CE60}" type="sibTrans" cxnId="{1221B82D-88A0-48AB-B745-A338990AF438}">
      <dgm:prSet/>
      <dgm:spPr/>
      <dgm:t>
        <a:bodyPr/>
        <a:lstStyle/>
        <a:p>
          <a:endParaRPr lang="pt-BR"/>
        </a:p>
      </dgm:t>
    </dgm:pt>
    <dgm:pt modelId="{04D24372-9042-4A6B-BF59-C0CFC83A91A2}">
      <dgm:prSet custT="1"/>
      <dgm:spPr/>
      <dgm:t>
        <a:bodyPr/>
        <a:lstStyle/>
        <a:p>
          <a:r>
            <a:rPr lang="pt-BR" sz="900" b="1" dirty="0" smtClean="0"/>
            <a:t> </a:t>
          </a:r>
          <a:r>
            <a:rPr lang="pt-BR" sz="1000" b="1" dirty="0" smtClean="0"/>
            <a:t>RESIDÊNCIAS INCLUSIVAS</a:t>
          </a:r>
          <a:endParaRPr lang="pt-BR" sz="1000" b="1" dirty="0"/>
        </a:p>
      </dgm:t>
    </dgm:pt>
    <dgm:pt modelId="{ECCEE7E7-2E58-49E3-9E94-59B933B9E9D8}" type="parTrans" cxnId="{66574788-891A-4EF2-BCB0-7BE704398D88}">
      <dgm:prSet/>
      <dgm:spPr/>
      <dgm:t>
        <a:bodyPr/>
        <a:lstStyle/>
        <a:p>
          <a:endParaRPr lang="pt-BR"/>
        </a:p>
      </dgm:t>
    </dgm:pt>
    <dgm:pt modelId="{6E1FBADC-C277-4FF5-8B4E-45030BA16735}" type="sibTrans" cxnId="{66574788-891A-4EF2-BCB0-7BE704398D88}">
      <dgm:prSet/>
      <dgm:spPr/>
      <dgm:t>
        <a:bodyPr/>
        <a:lstStyle/>
        <a:p>
          <a:endParaRPr lang="pt-BR"/>
        </a:p>
      </dgm:t>
    </dgm:pt>
    <dgm:pt modelId="{DEA6EB2C-A8FC-471F-BDA5-2A7834933324}">
      <dgm:prSet custT="1"/>
      <dgm:spPr/>
      <dgm:t>
        <a:bodyPr/>
        <a:lstStyle/>
        <a:p>
          <a:r>
            <a:rPr lang="pt-BR" sz="900" b="1" dirty="0" smtClean="0"/>
            <a:t> </a:t>
          </a:r>
          <a:r>
            <a:rPr lang="pt-BR" sz="1000" b="1" dirty="0" smtClean="0"/>
            <a:t>PESSOA COM MOBILIDADE </a:t>
          </a:r>
        </a:p>
        <a:p>
          <a:r>
            <a:rPr lang="pt-BR" sz="1000" b="1" dirty="0" smtClean="0"/>
            <a:t>REDUZIDA</a:t>
          </a:r>
          <a:endParaRPr lang="pt-BR" sz="1000" b="1" dirty="0"/>
        </a:p>
      </dgm:t>
    </dgm:pt>
    <dgm:pt modelId="{C2FD5355-AB15-4EF3-B65C-2E5AF60C0BE6}" type="parTrans" cxnId="{1673805C-5AD6-4B77-B4F9-15EF45E043BA}">
      <dgm:prSet/>
      <dgm:spPr/>
      <dgm:t>
        <a:bodyPr/>
        <a:lstStyle/>
        <a:p>
          <a:endParaRPr lang="pt-BR"/>
        </a:p>
      </dgm:t>
    </dgm:pt>
    <dgm:pt modelId="{9D31974F-31D0-4F7F-8270-DD448341B786}" type="sibTrans" cxnId="{1673805C-5AD6-4B77-B4F9-15EF45E043BA}">
      <dgm:prSet/>
      <dgm:spPr/>
      <dgm:t>
        <a:bodyPr/>
        <a:lstStyle/>
        <a:p>
          <a:endParaRPr lang="pt-BR"/>
        </a:p>
      </dgm:t>
    </dgm:pt>
    <dgm:pt modelId="{817AA92F-203E-4233-BDD4-EEA46CD4015E}">
      <dgm:prSet custT="1"/>
      <dgm:spPr/>
      <dgm:t>
        <a:bodyPr/>
        <a:lstStyle/>
        <a:p>
          <a:r>
            <a:rPr lang="pt-BR" sz="900" b="1" dirty="0" smtClean="0"/>
            <a:t> </a:t>
          </a:r>
          <a:r>
            <a:rPr lang="pt-BR" sz="1000" b="1" dirty="0" smtClean="0"/>
            <a:t>MOBILIÁRIO URBANO</a:t>
          </a:r>
          <a:endParaRPr lang="pt-BR" sz="1000" b="1" dirty="0"/>
        </a:p>
      </dgm:t>
    </dgm:pt>
    <dgm:pt modelId="{BC2C7A4B-9465-4B81-BD34-54AB8F5922B1}" type="parTrans" cxnId="{FD82A38A-4140-4FAC-982B-6C36CA137BE1}">
      <dgm:prSet/>
      <dgm:spPr/>
      <dgm:t>
        <a:bodyPr/>
        <a:lstStyle/>
        <a:p>
          <a:endParaRPr lang="pt-BR"/>
        </a:p>
      </dgm:t>
    </dgm:pt>
    <dgm:pt modelId="{FC6C83C3-0FB7-4243-8027-7097141924DF}" type="sibTrans" cxnId="{FD82A38A-4140-4FAC-982B-6C36CA137BE1}">
      <dgm:prSet/>
      <dgm:spPr/>
      <dgm:t>
        <a:bodyPr/>
        <a:lstStyle/>
        <a:p>
          <a:endParaRPr lang="pt-BR"/>
        </a:p>
      </dgm:t>
    </dgm:pt>
    <dgm:pt modelId="{35594A43-13A3-409C-8273-AE19971BE18E}">
      <dgm:prSet custT="1"/>
      <dgm:spPr/>
      <dgm:t>
        <a:bodyPr/>
        <a:lstStyle/>
        <a:p>
          <a:pPr algn="ctr"/>
          <a:r>
            <a:rPr lang="pt-BR" sz="1000" b="1" dirty="0" smtClean="0"/>
            <a:t> ELEMENTO DE URBANIZAÇÃO</a:t>
          </a:r>
          <a:endParaRPr lang="pt-BR" sz="1000" b="1" dirty="0"/>
        </a:p>
      </dgm:t>
    </dgm:pt>
    <dgm:pt modelId="{D3A53F58-86C3-445A-B409-A99E6976A07E}" type="parTrans" cxnId="{05256A86-793A-435F-8B35-260DA52AD976}">
      <dgm:prSet/>
      <dgm:spPr/>
      <dgm:t>
        <a:bodyPr/>
        <a:lstStyle/>
        <a:p>
          <a:endParaRPr lang="pt-BR"/>
        </a:p>
      </dgm:t>
    </dgm:pt>
    <dgm:pt modelId="{BAABC325-13D2-438A-AD45-D40C41678DAF}" type="sibTrans" cxnId="{05256A86-793A-435F-8B35-260DA52AD976}">
      <dgm:prSet/>
      <dgm:spPr/>
      <dgm:t>
        <a:bodyPr/>
        <a:lstStyle/>
        <a:p>
          <a:endParaRPr lang="pt-BR"/>
        </a:p>
      </dgm:t>
    </dgm:pt>
    <dgm:pt modelId="{2479A185-7E32-4108-BC95-97798903037F}">
      <dgm:prSet custT="1"/>
      <dgm:spPr/>
      <dgm:t>
        <a:bodyPr/>
        <a:lstStyle/>
        <a:p>
          <a:r>
            <a:rPr lang="pt-BR" sz="1000" b="1" dirty="0" smtClean="0"/>
            <a:t>ADAPTAÇÕES RAZOÁVEIS</a:t>
          </a:r>
          <a:endParaRPr lang="pt-BR" sz="1000" b="1" dirty="0"/>
        </a:p>
      </dgm:t>
    </dgm:pt>
    <dgm:pt modelId="{A501057B-63FA-4A48-AACF-4011E68BA7EA}" type="parTrans" cxnId="{27420E65-6CA4-470E-8008-856681B90721}">
      <dgm:prSet/>
      <dgm:spPr/>
      <dgm:t>
        <a:bodyPr/>
        <a:lstStyle/>
        <a:p>
          <a:endParaRPr lang="pt-BR"/>
        </a:p>
      </dgm:t>
    </dgm:pt>
    <dgm:pt modelId="{560FFEFF-DEB2-401B-95C1-01745A35EF07}" type="sibTrans" cxnId="{27420E65-6CA4-470E-8008-856681B90721}">
      <dgm:prSet/>
      <dgm:spPr/>
      <dgm:t>
        <a:bodyPr/>
        <a:lstStyle/>
        <a:p>
          <a:endParaRPr lang="pt-BR"/>
        </a:p>
      </dgm:t>
    </dgm:pt>
    <dgm:pt modelId="{E7FBE31D-F19E-4BD8-A259-92002FFC15E9}">
      <dgm:prSet custT="1"/>
      <dgm:spPr/>
      <dgm:t>
        <a:bodyPr/>
        <a:lstStyle/>
        <a:p>
          <a:r>
            <a:rPr lang="pt-BR" sz="1000" b="1" dirty="0" smtClean="0"/>
            <a:t> COMUNICAÇÃO</a:t>
          </a:r>
          <a:endParaRPr lang="pt-BR" sz="1000" b="1" dirty="0"/>
        </a:p>
      </dgm:t>
    </dgm:pt>
    <dgm:pt modelId="{D4B8A79E-FF9A-45E9-AABF-31932DBB1A99}" type="parTrans" cxnId="{38983036-84FA-483B-96D0-8BCECFA12793}">
      <dgm:prSet/>
      <dgm:spPr/>
      <dgm:t>
        <a:bodyPr/>
        <a:lstStyle/>
        <a:p>
          <a:endParaRPr lang="pt-BR"/>
        </a:p>
      </dgm:t>
    </dgm:pt>
    <dgm:pt modelId="{EDC6C857-BB9E-4A42-9CF6-51E7B4C00FE6}" type="sibTrans" cxnId="{38983036-84FA-483B-96D0-8BCECFA12793}">
      <dgm:prSet/>
      <dgm:spPr/>
      <dgm:t>
        <a:bodyPr/>
        <a:lstStyle/>
        <a:p>
          <a:endParaRPr lang="pt-BR"/>
        </a:p>
      </dgm:t>
    </dgm:pt>
    <dgm:pt modelId="{C78AF818-A04F-42FA-A8CD-983BF52EFF0C}" type="pres">
      <dgm:prSet presAssocID="{A8CFF76E-DE50-419B-BCCC-D52EEA21DEF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5A4995C-635F-424A-B514-DA04C59E147E}" type="pres">
      <dgm:prSet presAssocID="{2D69B485-DC89-4981-BD2F-0D9E75CCC9ED}" presName="centerShape" presStyleLbl="node0" presStyleIdx="0" presStyleCnt="1" custScaleX="370720" custScaleY="224072" custLinFactNeighborX="37309" custLinFactNeighborY="1291"/>
      <dgm:spPr/>
      <dgm:t>
        <a:bodyPr/>
        <a:lstStyle/>
        <a:p>
          <a:endParaRPr lang="pt-BR"/>
        </a:p>
      </dgm:t>
    </dgm:pt>
    <dgm:pt modelId="{2F3BF7DD-0BFE-48D7-B60C-97812FA0A89B}" type="pres">
      <dgm:prSet presAssocID="{95400209-9A78-41C7-BAE7-CF94DCAC0E79}" presName="Name9" presStyleLbl="parChTrans1D2" presStyleIdx="0" presStyleCnt="14"/>
      <dgm:spPr/>
      <dgm:t>
        <a:bodyPr/>
        <a:lstStyle/>
        <a:p>
          <a:endParaRPr lang="pt-BR"/>
        </a:p>
      </dgm:t>
    </dgm:pt>
    <dgm:pt modelId="{E91B32DB-56AD-4848-B424-79195004352A}" type="pres">
      <dgm:prSet presAssocID="{95400209-9A78-41C7-BAE7-CF94DCAC0E79}" presName="connTx" presStyleLbl="parChTrans1D2" presStyleIdx="0" presStyleCnt="14"/>
      <dgm:spPr/>
      <dgm:t>
        <a:bodyPr/>
        <a:lstStyle/>
        <a:p>
          <a:endParaRPr lang="pt-BR"/>
        </a:p>
      </dgm:t>
    </dgm:pt>
    <dgm:pt modelId="{2F816C4E-8168-490B-A323-9826E67302B3}" type="pres">
      <dgm:prSet presAssocID="{B9BD59CB-E324-4337-829F-30734E236AA6}" presName="node" presStyleLbl="node1" presStyleIdx="0" presStyleCnt="14" custScaleX="134730" custScaleY="79815" custRadScaleRad="101635" custRadScaleInc="103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46CC3D-6BE9-410F-9C63-A9EC30AB51C8}" type="pres">
      <dgm:prSet presAssocID="{9F9CC45D-28F1-4357-85A5-6D47162A2F83}" presName="Name9" presStyleLbl="parChTrans1D2" presStyleIdx="1" presStyleCnt="14"/>
      <dgm:spPr/>
      <dgm:t>
        <a:bodyPr/>
        <a:lstStyle/>
        <a:p>
          <a:endParaRPr lang="pt-BR"/>
        </a:p>
      </dgm:t>
    </dgm:pt>
    <dgm:pt modelId="{37986DA1-9506-4542-8EB4-BDCCBB6468FA}" type="pres">
      <dgm:prSet presAssocID="{9F9CC45D-28F1-4357-85A5-6D47162A2F83}" presName="connTx" presStyleLbl="parChTrans1D2" presStyleIdx="1" presStyleCnt="14"/>
      <dgm:spPr/>
      <dgm:t>
        <a:bodyPr/>
        <a:lstStyle/>
        <a:p>
          <a:endParaRPr lang="pt-BR"/>
        </a:p>
      </dgm:t>
    </dgm:pt>
    <dgm:pt modelId="{4535A35C-55C6-47BB-AA6F-30B4B7F93585}" type="pres">
      <dgm:prSet presAssocID="{F010505F-A2A8-4EDA-857E-5EF13D1DEDA1}" presName="node" presStyleLbl="node1" presStyleIdx="1" presStyleCnt="14" custScaleX="147056" custScaleY="67134" custRadScaleRad="99479" custRadScaleInc="85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15A571-317D-446A-8C49-1924DC751C6C}" type="pres">
      <dgm:prSet presAssocID="{3BF7CBEB-F086-4CDA-91B5-365A8411C5DC}" presName="Name9" presStyleLbl="parChTrans1D2" presStyleIdx="2" presStyleCnt="14"/>
      <dgm:spPr/>
      <dgm:t>
        <a:bodyPr/>
        <a:lstStyle/>
        <a:p>
          <a:endParaRPr lang="pt-BR"/>
        </a:p>
      </dgm:t>
    </dgm:pt>
    <dgm:pt modelId="{FF314F3E-CDAC-4B51-B01F-13AF324AC208}" type="pres">
      <dgm:prSet presAssocID="{3BF7CBEB-F086-4CDA-91B5-365A8411C5DC}" presName="connTx" presStyleLbl="parChTrans1D2" presStyleIdx="2" presStyleCnt="14"/>
      <dgm:spPr/>
      <dgm:t>
        <a:bodyPr/>
        <a:lstStyle/>
        <a:p>
          <a:endParaRPr lang="pt-BR"/>
        </a:p>
      </dgm:t>
    </dgm:pt>
    <dgm:pt modelId="{469D96DA-75A3-4C88-A4AE-F40D9710FB1E}" type="pres">
      <dgm:prSet presAssocID="{A3B7B4CA-EA29-4571-97CC-2FD8FCE516FA}" presName="node" presStyleLbl="node1" presStyleIdx="2" presStyleCnt="14" custScaleX="155259" custScaleY="70186" custRadScaleRad="134453" custRadScaleInc="-403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8BFEFB-80B4-465B-9B17-A3A7063EA234}" type="pres">
      <dgm:prSet presAssocID="{ADC122C8-1326-4BA5-81F3-67F3E2D60D6B}" presName="Name9" presStyleLbl="parChTrans1D2" presStyleIdx="3" presStyleCnt="14"/>
      <dgm:spPr/>
      <dgm:t>
        <a:bodyPr/>
        <a:lstStyle/>
        <a:p>
          <a:endParaRPr lang="pt-BR"/>
        </a:p>
      </dgm:t>
    </dgm:pt>
    <dgm:pt modelId="{700B93ED-F707-4449-9ECF-7C60E58B8A67}" type="pres">
      <dgm:prSet presAssocID="{ADC122C8-1326-4BA5-81F3-67F3E2D60D6B}" presName="connTx" presStyleLbl="parChTrans1D2" presStyleIdx="3" presStyleCnt="14"/>
      <dgm:spPr/>
      <dgm:t>
        <a:bodyPr/>
        <a:lstStyle/>
        <a:p>
          <a:endParaRPr lang="pt-BR"/>
        </a:p>
      </dgm:t>
    </dgm:pt>
    <dgm:pt modelId="{691C598C-6A4D-4B11-8D08-1F2915CF4807}" type="pres">
      <dgm:prSet presAssocID="{60F75DFF-D279-4817-9FF4-462E1291D235}" presName="node" presStyleLbl="node1" presStyleIdx="3" presStyleCnt="14" custScaleX="214824" custScaleY="79084" custRadScaleRad="141596" custRadScaleInc="-884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77C6E0-E3F3-43B4-91DC-F0AC5AB0A34B}" type="pres">
      <dgm:prSet presAssocID="{9B7802A0-1FDF-4335-96AC-BAE83B84BEF4}" presName="Name9" presStyleLbl="parChTrans1D2" presStyleIdx="4" presStyleCnt="14"/>
      <dgm:spPr/>
      <dgm:t>
        <a:bodyPr/>
        <a:lstStyle/>
        <a:p>
          <a:endParaRPr lang="pt-BR"/>
        </a:p>
      </dgm:t>
    </dgm:pt>
    <dgm:pt modelId="{282C241D-3BFE-4523-8B64-99CB8B3D48C1}" type="pres">
      <dgm:prSet presAssocID="{9B7802A0-1FDF-4335-96AC-BAE83B84BEF4}" presName="connTx" presStyleLbl="parChTrans1D2" presStyleIdx="4" presStyleCnt="14"/>
      <dgm:spPr/>
      <dgm:t>
        <a:bodyPr/>
        <a:lstStyle/>
        <a:p>
          <a:endParaRPr lang="pt-BR"/>
        </a:p>
      </dgm:t>
    </dgm:pt>
    <dgm:pt modelId="{28D6F39D-BBF0-4E02-82E7-3CB322844A21}" type="pres">
      <dgm:prSet presAssocID="{E9656EAD-8AF1-49E2-8800-AD0428F96420}" presName="node" presStyleLbl="node1" presStyleIdx="4" presStyleCnt="14" custScaleX="167711" custScaleY="59324" custRadScaleRad="118260" custRadScaleInc="1361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F2F1B0B-246A-4771-A40A-3B0D0AAA3DB1}" type="pres">
      <dgm:prSet presAssocID="{3A121940-7C97-4B7F-BFC1-F7827741B296}" presName="Name9" presStyleLbl="parChTrans1D2" presStyleIdx="5" presStyleCnt="14"/>
      <dgm:spPr/>
      <dgm:t>
        <a:bodyPr/>
        <a:lstStyle/>
        <a:p>
          <a:endParaRPr lang="pt-BR"/>
        </a:p>
      </dgm:t>
    </dgm:pt>
    <dgm:pt modelId="{90F0F54E-4671-4B22-BC3E-3D240FB56424}" type="pres">
      <dgm:prSet presAssocID="{3A121940-7C97-4B7F-BFC1-F7827741B296}" presName="connTx" presStyleLbl="parChTrans1D2" presStyleIdx="5" presStyleCnt="14"/>
      <dgm:spPr/>
      <dgm:t>
        <a:bodyPr/>
        <a:lstStyle/>
        <a:p>
          <a:endParaRPr lang="pt-BR"/>
        </a:p>
      </dgm:t>
    </dgm:pt>
    <dgm:pt modelId="{014C9E87-B264-470D-8BBE-C400286B15F3}" type="pres">
      <dgm:prSet presAssocID="{39CC3F64-9EF4-4541-BB75-2BD517AE51F4}" presName="node" presStyleLbl="node1" presStyleIdx="5" presStyleCnt="14" custScaleX="229683" custScaleY="60471" custRadScaleRad="108963" custRadScaleInc="8183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3A8297-9B68-4283-B9C8-BDC9AD100419}" type="pres">
      <dgm:prSet presAssocID="{9EDE7DAD-479C-48DF-9042-11A95D626664}" presName="Name9" presStyleLbl="parChTrans1D2" presStyleIdx="6" presStyleCnt="14"/>
      <dgm:spPr/>
      <dgm:t>
        <a:bodyPr/>
        <a:lstStyle/>
        <a:p>
          <a:endParaRPr lang="pt-BR"/>
        </a:p>
      </dgm:t>
    </dgm:pt>
    <dgm:pt modelId="{51007D1F-46AB-4439-9764-9B744B46056B}" type="pres">
      <dgm:prSet presAssocID="{9EDE7DAD-479C-48DF-9042-11A95D626664}" presName="connTx" presStyleLbl="parChTrans1D2" presStyleIdx="6" presStyleCnt="14"/>
      <dgm:spPr/>
      <dgm:t>
        <a:bodyPr/>
        <a:lstStyle/>
        <a:p>
          <a:endParaRPr lang="pt-BR"/>
        </a:p>
      </dgm:t>
    </dgm:pt>
    <dgm:pt modelId="{D16ADBF1-9870-4412-8BF5-A03345E67FB4}" type="pres">
      <dgm:prSet presAssocID="{43731F1D-712F-4E6D-8DBD-42A4BB67F9D2}" presName="node" presStyleLbl="node1" presStyleIdx="6" presStyleCnt="14" custScaleX="160593" custScaleY="74542" custRadScaleRad="104366" custRadScaleInc="12060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9D0A0E-5E65-4E7E-921B-7E3B48676F1A}" type="pres">
      <dgm:prSet presAssocID="{160759D6-8A83-41C6-830C-ACE67C599BD8}" presName="Name9" presStyleLbl="parChTrans1D2" presStyleIdx="7" presStyleCnt="14"/>
      <dgm:spPr/>
      <dgm:t>
        <a:bodyPr/>
        <a:lstStyle/>
        <a:p>
          <a:endParaRPr lang="pt-BR"/>
        </a:p>
      </dgm:t>
    </dgm:pt>
    <dgm:pt modelId="{BC246CA7-6CD4-4879-BC0A-E5F36630D750}" type="pres">
      <dgm:prSet presAssocID="{160759D6-8A83-41C6-830C-ACE67C599BD8}" presName="connTx" presStyleLbl="parChTrans1D2" presStyleIdx="7" presStyleCnt="14"/>
      <dgm:spPr/>
      <dgm:t>
        <a:bodyPr/>
        <a:lstStyle/>
        <a:p>
          <a:endParaRPr lang="pt-BR"/>
        </a:p>
      </dgm:t>
    </dgm:pt>
    <dgm:pt modelId="{3D16108A-63C5-4EC3-9AE0-05F93824AB6F}" type="pres">
      <dgm:prSet presAssocID="{61491CC9-DDAD-4C85-BB6E-BBA867A7F695}" presName="node" presStyleLbl="node1" presStyleIdx="7" presStyleCnt="14" custScaleX="204456" custScaleY="81966" custRadScaleRad="102675" custRadScaleInc="20466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108D11-3EA4-4D96-8D5B-021ED29E724F}" type="pres">
      <dgm:prSet presAssocID="{ECCEE7E7-2E58-49E3-9E94-59B933B9E9D8}" presName="Name9" presStyleLbl="parChTrans1D2" presStyleIdx="8" presStyleCnt="14"/>
      <dgm:spPr/>
      <dgm:t>
        <a:bodyPr/>
        <a:lstStyle/>
        <a:p>
          <a:endParaRPr lang="pt-BR"/>
        </a:p>
      </dgm:t>
    </dgm:pt>
    <dgm:pt modelId="{86E4C7BF-80DD-4998-9E4E-EE3A36ADC852}" type="pres">
      <dgm:prSet presAssocID="{ECCEE7E7-2E58-49E3-9E94-59B933B9E9D8}" presName="connTx" presStyleLbl="parChTrans1D2" presStyleIdx="8" presStyleCnt="14"/>
      <dgm:spPr/>
      <dgm:t>
        <a:bodyPr/>
        <a:lstStyle/>
        <a:p>
          <a:endParaRPr lang="pt-BR"/>
        </a:p>
      </dgm:t>
    </dgm:pt>
    <dgm:pt modelId="{DE8C20A0-7E4E-4222-8001-2908B5655685}" type="pres">
      <dgm:prSet presAssocID="{04D24372-9042-4A6B-BF59-C0CFC83A91A2}" presName="node" presStyleLbl="node1" presStyleIdx="8" presStyleCnt="14" custScaleX="154649" custRadScaleRad="101003" custRadScaleInc="19688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A777C2-8FE3-4980-95AC-3F9E3322DDCD}" type="pres">
      <dgm:prSet presAssocID="{C2FD5355-AB15-4EF3-B65C-2E5AF60C0BE6}" presName="Name9" presStyleLbl="parChTrans1D2" presStyleIdx="9" presStyleCnt="14"/>
      <dgm:spPr/>
      <dgm:t>
        <a:bodyPr/>
        <a:lstStyle/>
        <a:p>
          <a:endParaRPr lang="pt-BR"/>
        </a:p>
      </dgm:t>
    </dgm:pt>
    <dgm:pt modelId="{61AEE885-8AC3-4A84-BF85-59BA338D0C9F}" type="pres">
      <dgm:prSet presAssocID="{C2FD5355-AB15-4EF3-B65C-2E5AF60C0BE6}" presName="connTx" presStyleLbl="parChTrans1D2" presStyleIdx="9" presStyleCnt="14"/>
      <dgm:spPr/>
      <dgm:t>
        <a:bodyPr/>
        <a:lstStyle/>
        <a:p>
          <a:endParaRPr lang="pt-BR"/>
        </a:p>
      </dgm:t>
    </dgm:pt>
    <dgm:pt modelId="{FD3B42C6-3915-49DA-A79A-235AEC59ABFF}" type="pres">
      <dgm:prSet presAssocID="{DEA6EB2C-A8FC-471F-BDA5-2A7834933324}" presName="node" presStyleLbl="node1" presStyleIdx="9" presStyleCnt="14" custScaleX="116710" custScaleY="104846" custRadScaleRad="98815" custRadScaleInc="16580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2E6961-16D9-4150-920B-DB8BF40573CA}" type="pres">
      <dgm:prSet presAssocID="{BC2C7A4B-9465-4B81-BD34-54AB8F5922B1}" presName="Name9" presStyleLbl="parChTrans1D2" presStyleIdx="10" presStyleCnt="14"/>
      <dgm:spPr/>
      <dgm:t>
        <a:bodyPr/>
        <a:lstStyle/>
        <a:p>
          <a:endParaRPr lang="pt-BR"/>
        </a:p>
      </dgm:t>
    </dgm:pt>
    <dgm:pt modelId="{E22A1C27-8B6D-4B36-A4C6-7EDC00A25FF0}" type="pres">
      <dgm:prSet presAssocID="{BC2C7A4B-9465-4B81-BD34-54AB8F5922B1}" presName="connTx" presStyleLbl="parChTrans1D2" presStyleIdx="10" presStyleCnt="14"/>
      <dgm:spPr/>
      <dgm:t>
        <a:bodyPr/>
        <a:lstStyle/>
        <a:p>
          <a:endParaRPr lang="pt-BR"/>
        </a:p>
      </dgm:t>
    </dgm:pt>
    <dgm:pt modelId="{B5E653A7-D8C2-4F09-9748-C219798DB359}" type="pres">
      <dgm:prSet presAssocID="{817AA92F-203E-4233-BDD4-EEA46CD4015E}" presName="node" presStyleLbl="node1" presStyleIdx="10" presStyleCnt="14" custScaleX="169625" custRadScaleRad="101050" custRadScaleInc="1276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5A4173-8533-439A-B392-803CC06E5EE8}" type="pres">
      <dgm:prSet presAssocID="{D3A53F58-86C3-445A-B409-A99E6976A07E}" presName="Name9" presStyleLbl="parChTrans1D2" presStyleIdx="11" presStyleCnt="14"/>
      <dgm:spPr/>
      <dgm:t>
        <a:bodyPr/>
        <a:lstStyle/>
        <a:p>
          <a:endParaRPr lang="pt-BR"/>
        </a:p>
      </dgm:t>
    </dgm:pt>
    <dgm:pt modelId="{5AE909D0-614D-4660-AABA-5AA18FB27C63}" type="pres">
      <dgm:prSet presAssocID="{D3A53F58-86C3-445A-B409-A99E6976A07E}" presName="connTx" presStyleLbl="parChTrans1D2" presStyleIdx="11" presStyleCnt="14"/>
      <dgm:spPr/>
      <dgm:t>
        <a:bodyPr/>
        <a:lstStyle/>
        <a:p>
          <a:endParaRPr lang="pt-BR"/>
        </a:p>
      </dgm:t>
    </dgm:pt>
    <dgm:pt modelId="{02A102D7-C6A4-4776-AD57-02153DC59E3E}" type="pres">
      <dgm:prSet presAssocID="{35594A43-13A3-409C-8273-AE19971BE18E}" presName="node" presStyleLbl="node1" presStyleIdx="11" presStyleCnt="14" custScaleX="165926" custScaleY="77243" custRadScaleRad="104710" custRadScaleInc="664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186A3A-4D57-439B-B136-245ADEC5F1E3}" type="pres">
      <dgm:prSet presAssocID="{A501057B-63FA-4A48-AACF-4011E68BA7EA}" presName="Name9" presStyleLbl="parChTrans1D2" presStyleIdx="12" presStyleCnt="14"/>
      <dgm:spPr/>
      <dgm:t>
        <a:bodyPr/>
        <a:lstStyle/>
        <a:p>
          <a:endParaRPr lang="pt-BR"/>
        </a:p>
      </dgm:t>
    </dgm:pt>
    <dgm:pt modelId="{4B06FD83-397D-4DE4-8CF6-B2D6A6F94CA2}" type="pres">
      <dgm:prSet presAssocID="{A501057B-63FA-4A48-AACF-4011E68BA7EA}" presName="connTx" presStyleLbl="parChTrans1D2" presStyleIdx="12" presStyleCnt="14"/>
      <dgm:spPr/>
      <dgm:t>
        <a:bodyPr/>
        <a:lstStyle/>
        <a:p>
          <a:endParaRPr lang="pt-BR"/>
        </a:p>
      </dgm:t>
    </dgm:pt>
    <dgm:pt modelId="{6A14B2AA-FFDE-4228-9E17-66284B984304}" type="pres">
      <dgm:prSet presAssocID="{2479A185-7E32-4108-BC95-97798903037F}" presName="node" presStyleLbl="node1" presStyleIdx="12" presStyleCnt="14" custScaleX="124861" custScaleY="68220" custRadScaleRad="99498" custRadScaleInc="28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5D7FC9-BC7D-4185-969F-18A33BF25561}" type="pres">
      <dgm:prSet presAssocID="{D4B8A79E-FF9A-45E9-AABF-31932DBB1A99}" presName="Name9" presStyleLbl="parChTrans1D2" presStyleIdx="13" presStyleCnt="14"/>
      <dgm:spPr/>
      <dgm:t>
        <a:bodyPr/>
        <a:lstStyle/>
        <a:p>
          <a:endParaRPr lang="pt-BR"/>
        </a:p>
      </dgm:t>
    </dgm:pt>
    <dgm:pt modelId="{9FC529E3-7DE6-4061-A2BE-D8546C9C70EF}" type="pres">
      <dgm:prSet presAssocID="{D4B8A79E-FF9A-45E9-AABF-31932DBB1A99}" presName="connTx" presStyleLbl="parChTrans1D2" presStyleIdx="13" presStyleCnt="14"/>
      <dgm:spPr/>
      <dgm:t>
        <a:bodyPr/>
        <a:lstStyle/>
        <a:p>
          <a:endParaRPr lang="pt-BR"/>
        </a:p>
      </dgm:t>
    </dgm:pt>
    <dgm:pt modelId="{85FB7A5C-0E33-460A-A798-2376726E9964}" type="pres">
      <dgm:prSet presAssocID="{E7FBE31D-F19E-4BD8-A259-92002FFC15E9}" presName="node" presStyleLbl="node1" presStyleIdx="13" presStyleCnt="14" custScaleX="182295" custScaleY="616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D4041A8-3F32-40EC-9A64-56C0FAC5008A}" type="presOf" srcId="{BC2C7A4B-9465-4B81-BD34-54AB8F5922B1}" destId="{392E6961-16D9-4150-920B-DB8BF40573CA}" srcOrd="0" destOrd="0" presId="urn:microsoft.com/office/officeart/2005/8/layout/radial1"/>
    <dgm:cxn modelId="{4EADD6DD-39ED-4FF7-97A3-FED91F8225FA}" type="presOf" srcId="{9F9CC45D-28F1-4357-85A5-6D47162A2F83}" destId="{7146CC3D-6BE9-410F-9C63-A9EC30AB51C8}" srcOrd="0" destOrd="0" presId="urn:microsoft.com/office/officeart/2005/8/layout/radial1"/>
    <dgm:cxn modelId="{05256A86-793A-435F-8B35-260DA52AD976}" srcId="{2D69B485-DC89-4981-BD2F-0D9E75CCC9ED}" destId="{35594A43-13A3-409C-8273-AE19971BE18E}" srcOrd="11" destOrd="0" parTransId="{D3A53F58-86C3-445A-B409-A99E6976A07E}" sibTransId="{BAABC325-13D2-438A-AD45-D40C41678DAF}"/>
    <dgm:cxn modelId="{5ADE5450-D78C-43DE-A65F-63A259FB8A89}" srcId="{2D69B485-DC89-4981-BD2F-0D9E75CCC9ED}" destId="{60F75DFF-D279-4817-9FF4-462E1291D235}" srcOrd="3" destOrd="0" parTransId="{ADC122C8-1326-4BA5-81F3-67F3E2D60D6B}" sibTransId="{E5813F2C-01F7-4E66-960F-BC574F88BE29}"/>
    <dgm:cxn modelId="{83EB2B81-9242-4AFE-9528-E9FA895AC572}" type="presOf" srcId="{817AA92F-203E-4233-BDD4-EEA46CD4015E}" destId="{B5E653A7-D8C2-4F09-9748-C219798DB359}" srcOrd="0" destOrd="0" presId="urn:microsoft.com/office/officeart/2005/8/layout/radial1"/>
    <dgm:cxn modelId="{1B6C5213-5D52-4ED0-A87A-B51004B394D4}" type="presOf" srcId="{60F75DFF-D279-4817-9FF4-462E1291D235}" destId="{691C598C-6A4D-4B11-8D08-1F2915CF4807}" srcOrd="0" destOrd="0" presId="urn:microsoft.com/office/officeart/2005/8/layout/radial1"/>
    <dgm:cxn modelId="{BE8328CF-2238-4CAF-91B9-61F8E4446EAC}" srcId="{2D69B485-DC89-4981-BD2F-0D9E75CCC9ED}" destId="{43731F1D-712F-4E6D-8DBD-42A4BB67F9D2}" srcOrd="6" destOrd="0" parTransId="{9EDE7DAD-479C-48DF-9042-11A95D626664}" sibTransId="{72817670-CC8C-4544-99AE-51DE37300816}"/>
    <dgm:cxn modelId="{DBD53AE1-CF2B-4C68-92F2-B69115C2D897}" type="presOf" srcId="{ADC122C8-1326-4BA5-81F3-67F3E2D60D6B}" destId="{700B93ED-F707-4449-9ECF-7C60E58B8A67}" srcOrd="1" destOrd="0" presId="urn:microsoft.com/office/officeart/2005/8/layout/radial1"/>
    <dgm:cxn modelId="{17AD3AF3-2F6F-4D30-B4F6-B7A7CD30A4C5}" type="presOf" srcId="{3A121940-7C97-4B7F-BFC1-F7827741B296}" destId="{90F0F54E-4671-4B22-BC3E-3D240FB56424}" srcOrd="1" destOrd="0" presId="urn:microsoft.com/office/officeart/2005/8/layout/radial1"/>
    <dgm:cxn modelId="{A18CC41C-8B9D-4148-8EFB-A25500436E8B}" type="presOf" srcId="{9F9CC45D-28F1-4357-85A5-6D47162A2F83}" destId="{37986DA1-9506-4542-8EB4-BDCCBB6468FA}" srcOrd="1" destOrd="0" presId="urn:microsoft.com/office/officeart/2005/8/layout/radial1"/>
    <dgm:cxn modelId="{43AC85C5-EA7E-435C-AE0F-A2D9AEB39B93}" type="presOf" srcId="{ADC122C8-1326-4BA5-81F3-67F3E2D60D6B}" destId="{C18BFEFB-80B4-465B-9B17-A3A7063EA234}" srcOrd="0" destOrd="0" presId="urn:microsoft.com/office/officeart/2005/8/layout/radial1"/>
    <dgm:cxn modelId="{9C44D1A2-FCBE-4750-8936-3C63F209443A}" type="presOf" srcId="{E9656EAD-8AF1-49E2-8800-AD0428F96420}" destId="{28D6F39D-BBF0-4E02-82E7-3CB322844A21}" srcOrd="0" destOrd="0" presId="urn:microsoft.com/office/officeart/2005/8/layout/radial1"/>
    <dgm:cxn modelId="{66574788-891A-4EF2-BCB0-7BE704398D88}" srcId="{2D69B485-DC89-4981-BD2F-0D9E75CCC9ED}" destId="{04D24372-9042-4A6B-BF59-C0CFC83A91A2}" srcOrd="8" destOrd="0" parTransId="{ECCEE7E7-2E58-49E3-9E94-59B933B9E9D8}" sibTransId="{6E1FBADC-C277-4FF5-8B4E-45030BA16735}"/>
    <dgm:cxn modelId="{E376673E-B87F-49EA-9344-AEC1A8C2D033}" type="presOf" srcId="{D4B8A79E-FF9A-45E9-AABF-31932DBB1A99}" destId="{705D7FC9-BC7D-4185-969F-18A33BF25561}" srcOrd="0" destOrd="0" presId="urn:microsoft.com/office/officeart/2005/8/layout/radial1"/>
    <dgm:cxn modelId="{E545698A-58C3-4CAE-BBA0-C77096FBF6ED}" type="presOf" srcId="{C2FD5355-AB15-4EF3-B65C-2E5AF60C0BE6}" destId="{61AEE885-8AC3-4A84-BF85-59BA338D0C9F}" srcOrd="1" destOrd="0" presId="urn:microsoft.com/office/officeart/2005/8/layout/radial1"/>
    <dgm:cxn modelId="{31805374-154D-4F20-B3FA-F25F12749D85}" type="presOf" srcId="{04D24372-9042-4A6B-BF59-C0CFC83A91A2}" destId="{DE8C20A0-7E4E-4222-8001-2908B5655685}" srcOrd="0" destOrd="0" presId="urn:microsoft.com/office/officeart/2005/8/layout/radial1"/>
    <dgm:cxn modelId="{E1DC2C8A-E899-4CB4-B804-311A569879F3}" type="presOf" srcId="{3BF7CBEB-F086-4CDA-91B5-365A8411C5DC}" destId="{FF314F3E-CDAC-4B51-B01F-13AF324AC208}" srcOrd="1" destOrd="0" presId="urn:microsoft.com/office/officeart/2005/8/layout/radial1"/>
    <dgm:cxn modelId="{EB380C41-EB15-4D12-995D-D3E1D6EFBFF2}" srcId="{2D69B485-DC89-4981-BD2F-0D9E75CCC9ED}" destId="{39CC3F64-9EF4-4541-BB75-2BD517AE51F4}" srcOrd="5" destOrd="0" parTransId="{3A121940-7C97-4B7F-BFC1-F7827741B296}" sibTransId="{5D174E97-44A7-4005-9042-A3649894D309}"/>
    <dgm:cxn modelId="{07C7812A-86D3-429D-A693-5C210E2D0072}" type="presOf" srcId="{3BF7CBEB-F086-4CDA-91B5-365A8411C5DC}" destId="{7915A571-317D-446A-8C49-1924DC751C6C}" srcOrd="0" destOrd="0" presId="urn:microsoft.com/office/officeart/2005/8/layout/radial1"/>
    <dgm:cxn modelId="{F503F2C6-1ED1-4594-B9FB-3CE9FD3659D5}" type="presOf" srcId="{D3A53F58-86C3-445A-B409-A99E6976A07E}" destId="{5AE909D0-614D-4660-AABA-5AA18FB27C63}" srcOrd="1" destOrd="0" presId="urn:microsoft.com/office/officeart/2005/8/layout/radial1"/>
    <dgm:cxn modelId="{BB0BE913-A926-4D3A-B6F6-B0F01E4165B7}" type="presOf" srcId="{A8CFF76E-DE50-419B-BCCC-D52EEA21DEFE}" destId="{C78AF818-A04F-42FA-A8CD-983BF52EFF0C}" srcOrd="0" destOrd="0" presId="urn:microsoft.com/office/officeart/2005/8/layout/radial1"/>
    <dgm:cxn modelId="{CEE9A891-9022-4269-A777-BC502468BEA0}" srcId="{2D69B485-DC89-4981-BD2F-0D9E75CCC9ED}" destId="{A3B7B4CA-EA29-4571-97CC-2FD8FCE516FA}" srcOrd="2" destOrd="0" parTransId="{3BF7CBEB-F086-4CDA-91B5-365A8411C5DC}" sibTransId="{268B8E59-90D8-43B1-8856-89EDC5558C41}"/>
    <dgm:cxn modelId="{8447BE6E-71EC-41EB-9DBA-0D50E668C718}" srcId="{2D69B485-DC89-4981-BD2F-0D9E75CCC9ED}" destId="{B9BD59CB-E324-4337-829F-30734E236AA6}" srcOrd="0" destOrd="0" parTransId="{95400209-9A78-41C7-BAE7-CF94DCAC0E79}" sibTransId="{008335A4-00B8-4378-AE10-CE1D3A1A20CA}"/>
    <dgm:cxn modelId="{49442813-1106-4607-96E7-22EAA755AAC9}" type="presOf" srcId="{9EDE7DAD-479C-48DF-9042-11A95D626664}" destId="{51007D1F-46AB-4439-9764-9B744B46056B}" srcOrd="1" destOrd="0" presId="urn:microsoft.com/office/officeart/2005/8/layout/radial1"/>
    <dgm:cxn modelId="{D7EF8F73-A9D4-40E4-A452-FAF24A3EFD8D}" type="presOf" srcId="{ECCEE7E7-2E58-49E3-9E94-59B933B9E9D8}" destId="{80108D11-3EA4-4D96-8D5B-021ED29E724F}" srcOrd="0" destOrd="0" presId="urn:microsoft.com/office/officeart/2005/8/layout/radial1"/>
    <dgm:cxn modelId="{07683C5E-3CAC-46BC-89E9-25420BD7EED0}" type="presOf" srcId="{39CC3F64-9EF4-4541-BB75-2BD517AE51F4}" destId="{014C9E87-B264-470D-8BBE-C400286B15F3}" srcOrd="0" destOrd="0" presId="urn:microsoft.com/office/officeart/2005/8/layout/radial1"/>
    <dgm:cxn modelId="{1EBE926A-C966-4D41-B5AE-A6A48F15DA26}" type="presOf" srcId="{9EDE7DAD-479C-48DF-9042-11A95D626664}" destId="{C13A8297-9B68-4283-B9C8-BDC9AD100419}" srcOrd="0" destOrd="0" presId="urn:microsoft.com/office/officeart/2005/8/layout/radial1"/>
    <dgm:cxn modelId="{33B41682-14E2-4906-9052-70B9A647289A}" type="presOf" srcId="{D3A53F58-86C3-445A-B409-A99E6976A07E}" destId="{A95A4173-8533-439A-B392-803CC06E5EE8}" srcOrd="0" destOrd="0" presId="urn:microsoft.com/office/officeart/2005/8/layout/radial1"/>
    <dgm:cxn modelId="{94061F99-3F6E-4975-A4EC-E5B19BC41E0D}" type="presOf" srcId="{2D69B485-DC89-4981-BD2F-0D9E75CCC9ED}" destId="{E5A4995C-635F-424A-B514-DA04C59E147E}" srcOrd="0" destOrd="0" presId="urn:microsoft.com/office/officeart/2005/8/layout/radial1"/>
    <dgm:cxn modelId="{29B412EC-4A66-446E-9A83-665A127FC29F}" type="presOf" srcId="{A501057B-63FA-4A48-AACF-4011E68BA7EA}" destId="{4B06FD83-397D-4DE4-8CF6-B2D6A6F94CA2}" srcOrd="1" destOrd="0" presId="urn:microsoft.com/office/officeart/2005/8/layout/radial1"/>
    <dgm:cxn modelId="{EEBC6319-BA5D-4469-AA8A-9C453C3416AD}" type="presOf" srcId="{B9BD59CB-E324-4337-829F-30734E236AA6}" destId="{2F816C4E-8168-490B-A323-9826E67302B3}" srcOrd="0" destOrd="0" presId="urn:microsoft.com/office/officeart/2005/8/layout/radial1"/>
    <dgm:cxn modelId="{64DCDCE6-AE42-450A-8571-02D8D855EA45}" type="presOf" srcId="{95400209-9A78-41C7-BAE7-CF94DCAC0E79}" destId="{2F3BF7DD-0BFE-48D7-B60C-97812FA0A89B}" srcOrd="0" destOrd="0" presId="urn:microsoft.com/office/officeart/2005/8/layout/radial1"/>
    <dgm:cxn modelId="{34F98CE7-5853-4942-A6A5-AC06E4B6CB2F}" type="presOf" srcId="{2479A185-7E32-4108-BC95-97798903037F}" destId="{6A14B2AA-FFDE-4228-9E17-66284B984304}" srcOrd="0" destOrd="0" presId="urn:microsoft.com/office/officeart/2005/8/layout/radial1"/>
    <dgm:cxn modelId="{7EF21417-9DE9-4E14-971C-41510D7E0775}" srcId="{2D69B485-DC89-4981-BD2F-0D9E75CCC9ED}" destId="{E9656EAD-8AF1-49E2-8800-AD0428F96420}" srcOrd="4" destOrd="0" parTransId="{9B7802A0-1FDF-4335-96AC-BAE83B84BEF4}" sibTransId="{B2C3B979-367F-4C81-9E31-5D15F1E82FFC}"/>
    <dgm:cxn modelId="{27420E65-6CA4-470E-8008-856681B90721}" srcId="{2D69B485-DC89-4981-BD2F-0D9E75CCC9ED}" destId="{2479A185-7E32-4108-BC95-97798903037F}" srcOrd="12" destOrd="0" parTransId="{A501057B-63FA-4A48-AACF-4011E68BA7EA}" sibTransId="{560FFEFF-DEB2-401B-95C1-01745A35EF07}"/>
    <dgm:cxn modelId="{FB89A168-C2C0-4654-84C9-A9B7853B1032}" srcId="{A8CFF76E-DE50-419B-BCCC-D52EEA21DEFE}" destId="{2D69B485-DC89-4981-BD2F-0D9E75CCC9ED}" srcOrd="0" destOrd="0" parTransId="{68F0CE5F-D898-46D3-A6F6-22542D23CE14}" sibTransId="{34194B3F-D5CF-44F3-87CB-7044BE4E6E31}"/>
    <dgm:cxn modelId="{62F2F281-4DCF-4A87-85D7-47EBB027E44E}" type="presOf" srcId="{A501057B-63FA-4A48-AACF-4011E68BA7EA}" destId="{A3186A3A-4D57-439B-B136-245ADEC5F1E3}" srcOrd="0" destOrd="0" presId="urn:microsoft.com/office/officeart/2005/8/layout/radial1"/>
    <dgm:cxn modelId="{38983036-84FA-483B-96D0-8BCECFA12793}" srcId="{2D69B485-DC89-4981-BD2F-0D9E75CCC9ED}" destId="{E7FBE31D-F19E-4BD8-A259-92002FFC15E9}" srcOrd="13" destOrd="0" parTransId="{D4B8A79E-FF9A-45E9-AABF-31932DBB1A99}" sibTransId="{EDC6C857-BB9E-4A42-9CF6-51E7B4C00FE6}"/>
    <dgm:cxn modelId="{E345D0D2-3DE9-450B-9CE9-D72448558A89}" type="presOf" srcId="{43731F1D-712F-4E6D-8DBD-42A4BB67F9D2}" destId="{D16ADBF1-9870-4412-8BF5-A03345E67FB4}" srcOrd="0" destOrd="0" presId="urn:microsoft.com/office/officeart/2005/8/layout/radial1"/>
    <dgm:cxn modelId="{307CCFC5-19A3-4D44-9A75-A17486A7683A}" type="presOf" srcId="{E7FBE31D-F19E-4BD8-A259-92002FFC15E9}" destId="{85FB7A5C-0E33-460A-A798-2376726E9964}" srcOrd="0" destOrd="0" presId="urn:microsoft.com/office/officeart/2005/8/layout/radial1"/>
    <dgm:cxn modelId="{F44FBBBB-0311-417E-A255-EB02B99898F1}" srcId="{2D69B485-DC89-4981-BD2F-0D9E75CCC9ED}" destId="{F010505F-A2A8-4EDA-857E-5EF13D1DEDA1}" srcOrd="1" destOrd="0" parTransId="{9F9CC45D-28F1-4357-85A5-6D47162A2F83}" sibTransId="{1F2E9468-90C2-4055-B86B-0FBD0B9D24D8}"/>
    <dgm:cxn modelId="{C667EABA-2E75-4322-8BA6-0809401BE1A2}" type="presOf" srcId="{160759D6-8A83-41C6-830C-ACE67C599BD8}" destId="{8E9D0A0E-5E65-4E7E-921B-7E3B48676F1A}" srcOrd="0" destOrd="0" presId="urn:microsoft.com/office/officeart/2005/8/layout/radial1"/>
    <dgm:cxn modelId="{42028EAA-C6E6-4699-947E-94820DF304B1}" type="presOf" srcId="{95400209-9A78-41C7-BAE7-CF94DCAC0E79}" destId="{E91B32DB-56AD-4848-B424-79195004352A}" srcOrd="1" destOrd="0" presId="urn:microsoft.com/office/officeart/2005/8/layout/radial1"/>
    <dgm:cxn modelId="{1221B82D-88A0-48AB-B745-A338990AF438}" srcId="{2D69B485-DC89-4981-BD2F-0D9E75CCC9ED}" destId="{61491CC9-DDAD-4C85-BB6E-BBA867A7F695}" srcOrd="7" destOrd="0" parTransId="{160759D6-8A83-41C6-830C-ACE67C599BD8}" sibTransId="{08078C3F-A8DD-4760-9F67-743A0D48CE60}"/>
    <dgm:cxn modelId="{1673805C-5AD6-4B77-B4F9-15EF45E043BA}" srcId="{2D69B485-DC89-4981-BD2F-0D9E75CCC9ED}" destId="{DEA6EB2C-A8FC-471F-BDA5-2A7834933324}" srcOrd="9" destOrd="0" parTransId="{C2FD5355-AB15-4EF3-B65C-2E5AF60C0BE6}" sibTransId="{9D31974F-31D0-4F7F-8270-DD448341B786}"/>
    <dgm:cxn modelId="{6AF9C218-66A1-45B0-AF5B-759964BB5629}" type="presOf" srcId="{F010505F-A2A8-4EDA-857E-5EF13D1DEDA1}" destId="{4535A35C-55C6-47BB-AA6F-30B4B7F93585}" srcOrd="0" destOrd="0" presId="urn:microsoft.com/office/officeart/2005/8/layout/radial1"/>
    <dgm:cxn modelId="{0B2CC29B-4D3C-4170-8756-B1EC5280B726}" type="presOf" srcId="{9B7802A0-1FDF-4335-96AC-BAE83B84BEF4}" destId="{282C241D-3BFE-4523-8B64-99CB8B3D48C1}" srcOrd="1" destOrd="0" presId="urn:microsoft.com/office/officeart/2005/8/layout/radial1"/>
    <dgm:cxn modelId="{09FF8963-0164-49BA-8D0C-B92A0DE42F65}" type="presOf" srcId="{35594A43-13A3-409C-8273-AE19971BE18E}" destId="{02A102D7-C6A4-4776-AD57-02153DC59E3E}" srcOrd="0" destOrd="0" presId="urn:microsoft.com/office/officeart/2005/8/layout/radial1"/>
    <dgm:cxn modelId="{6199811D-1AC3-4FEF-AD1A-1F7975C45408}" type="presOf" srcId="{160759D6-8A83-41C6-830C-ACE67C599BD8}" destId="{BC246CA7-6CD4-4879-BC0A-E5F36630D750}" srcOrd="1" destOrd="0" presId="urn:microsoft.com/office/officeart/2005/8/layout/radial1"/>
    <dgm:cxn modelId="{D9E5F853-69F9-43C8-A9FF-8FA3BC9E6DB2}" type="presOf" srcId="{BC2C7A4B-9465-4B81-BD34-54AB8F5922B1}" destId="{E22A1C27-8B6D-4B36-A4C6-7EDC00A25FF0}" srcOrd="1" destOrd="0" presId="urn:microsoft.com/office/officeart/2005/8/layout/radial1"/>
    <dgm:cxn modelId="{FD82A38A-4140-4FAC-982B-6C36CA137BE1}" srcId="{2D69B485-DC89-4981-BD2F-0D9E75CCC9ED}" destId="{817AA92F-203E-4233-BDD4-EEA46CD4015E}" srcOrd="10" destOrd="0" parTransId="{BC2C7A4B-9465-4B81-BD34-54AB8F5922B1}" sibTransId="{FC6C83C3-0FB7-4243-8027-7097141924DF}"/>
    <dgm:cxn modelId="{5659BBA1-F960-45AE-8031-58917736B200}" type="presOf" srcId="{C2FD5355-AB15-4EF3-B65C-2E5AF60C0BE6}" destId="{68A777C2-8FE3-4980-95AC-3F9E3322DDCD}" srcOrd="0" destOrd="0" presId="urn:microsoft.com/office/officeart/2005/8/layout/radial1"/>
    <dgm:cxn modelId="{B52A640B-836D-40AA-95A4-C92525B49495}" type="presOf" srcId="{ECCEE7E7-2E58-49E3-9E94-59B933B9E9D8}" destId="{86E4C7BF-80DD-4998-9E4E-EE3A36ADC852}" srcOrd="1" destOrd="0" presId="urn:microsoft.com/office/officeart/2005/8/layout/radial1"/>
    <dgm:cxn modelId="{56FEDACC-484C-48A5-8707-E834E92DE154}" type="presOf" srcId="{9B7802A0-1FDF-4335-96AC-BAE83B84BEF4}" destId="{7177C6E0-E3F3-43B4-91DC-F0AC5AB0A34B}" srcOrd="0" destOrd="0" presId="urn:microsoft.com/office/officeart/2005/8/layout/radial1"/>
    <dgm:cxn modelId="{F4FC9564-0BF9-4603-A517-63616DFD5AF2}" type="presOf" srcId="{A3B7B4CA-EA29-4571-97CC-2FD8FCE516FA}" destId="{469D96DA-75A3-4C88-A4AE-F40D9710FB1E}" srcOrd="0" destOrd="0" presId="urn:microsoft.com/office/officeart/2005/8/layout/radial1"/>
    <dgm:cxn modelId="{3E9C6E19-0F4E-4824-AA7E-79A0AF911B4C}" type="presOf" srcId="{61491CC9-DDAD-4C85-BB6E-BBA867A7F695}" destId="{3D16108A-63C5-4EC3-9AE0-05F93824AB6F}" srcOrd="0" destOrd="0" presId="urn:microsoft.com/office/officeart/2005/8/layout/radial1"/>
    <dgm:cxn modelId="{625FBCFC-9C85-4CD7-910C-59DF9C9FF470}" type="presOf" srcId="{DEA6EB2C-A8FC-471F-BDA5-2A7834933324}" destId="{FD3B42C6-3915-49DA-A79A-235AEC59ABFF}" srcOrd="0" destOrd="0" presId="urn:microsoft.com/office/officeart/2005/8/layout/radial1"/>
    <dgm:cxn modelId="{D74BC3CC-0EC5-4D12-8728-F92C9957037E}" type="presOf" srcId="{3A121940-7C97-4B7F-BFC1-F7827741B296}" destId="{7F2F1B0B-246A-4771-A40A-3B0D0AAA3DB1}" srcOrd="0" destOrd="0" presId="urn:microsoft.com/office/officeart/2005/8/layout/radial1"/>
    <dgm:cxn modelId="{6A6F800B-C570-47AD-BEB3-EB5F95DE3DC2}" type="presOf" srcId="{D4B8A79E-FF9A-45E9-AABF-31932DBB1A99}" destId="{9FC529E3-7DE6-4061-A2BE-D8546C9C70EF}" srcOrd="1" destOrd="0" presId="urn:microsoft.com/office/officeart/2005/8/layout/radial1"/>
    <dgm:cxn modelId="{D4F95D1E-32E8-4DB8-A5EF-E72CF408A8F2}" type="presParOf" srcId="{C78AF818-A04F-42FA-A8CD-983BF52EFF0C}" destId="{E5A4995C-635F-424A-B514-DA04C59E147E}" srcOrd="0" destOrd="0" presId="urn:microsoft.com/office/officeart/2005/8/layout/radial1"/>
    <dgm:cxn modelId="{DD4F6CA0-854A-4787-8E20-2E20AF63D822}" type="presParOf" srcId="{C78AF818-A04F-42FA-A8CD-983BF52EFF0C}" destId="{2F3BF7DD-0BFE-48D7-B60C-97812FA0A89B}" srcOrd="1" destOrd="0" presId="urn:microsoft.com/office/officeart/2005/8/layout/radial1"/>
    <dgm:cxn modelId="{F57C9435-5176-455F-B5AF-C66117C21FF4}" type="presParOf" srcId="{2F3BF7DD-0BFE-48D7-B60C-97812FA0A89B}" destId="{E91B32DB-56AD-4848-B424-79195004352A}" srcOrd="0" destOrd="0" presId="urn:microsoft.com/office/officeart/2005/8/layout/radial1"/>
    <dgm:cxn modelId="{A2DB8E41-C5FA-48A7-93CD-B1CCCE93FFC7}" type="presParOf" srcId="{C78AF818-A04F-42FA-A8CD-983BF52EFF0C}" destId="{2F816C4E-8168-490B-A323-9826E67302B3}" srcOrd="2" destOrd="0" presId="urn:microsoft.com/office/officeart/2005/8/layout/radial1"/>
    <dgm:cxn modelId="{F8AC8D12-F6FB-4A8A-8F23-8CD6724FB6B4}" type="presParOf" srcId="{C78AF818-A04F-42FA-A8CD-983BF52EFF0C}" destId="{7146CC3D-6BE9-410F-9C63-A9EC30AB51C8}" srcOrd="3" destOrd="0" presId="urn:microsoft.com/office/officeart/2005/8/layout/radial1"/>
    <dgm:cxn modelId="{A2AF365E-ABA3-486A-B372-BCF791B4F4F5}" type="presParOf" srcId="{7146CC3D-6BE9-410F-9C63-A9EC30AB51C8}" destId="{37986DA1-9506-4542-8EB4-BDCCBB6468FA}" srcOrd="0" destOrd="0" presId="urn:microsoft.com/office/officeart/2005/8/layout/radial1"/>
    <dgm:cxn modelId="{32DFEDDE-0254-4685-A471-7A00CD7DCBB0}" type="presParOf" srcId="{C78AF818-A04F-42FA-A8CD-983BF52EFF0C}" destId="{4535A35C-55C6-47BB-AA6F-30B4B7F93585}" srcOrd="4" destOrd="0" presId="urn:microsoft.com/office/officeart/2005/8/layout/radial1"/>
    <dgm:cxn modelId="{DF0B015C-5857-4643-ADC0-B86B5A8560B6}" type="presParOf" srcId="{C78AF818-A04F-42FA-A8CD-983BF52EFF0C}" destId="{7915A571-317D-446A-8C49-1924DC751C6C}" srcOrd="5" destOrd="0" presId="urn:microsoft.com/office/officeart/2005/8/layout/radial1"/>
    <dgm:cxn modelId="{728D9F56-DBBD-4965-B89B-4D838E1E26FA}" type="presParOf" srcId="{7915A571-317D-446A-8C49-1924DC751C6C}" destId="{FF314F3E-CDAC-4B51-B01F-13AF324AC208}" srcOrd="0" destOrd="0" presId="urn:microsoft.com/office/officeart/2005/8/layout/radial1"/>
    <dgm:cxn modelId="{20C27676-8759-4D7D-BABE-3AC55152B002}" type="presParOf" srcId="{C78AF818-A04F-42FA-A8CD-983BF52EFF0C}" destId="{469D96DA-75A3-4C88-A4AE-F40D9710FB1E}" srcOrd="6" destOrd="0" presId="urn:microsoft.com/office/officeart/2005/8/layout/radial1"/>
    <dgm:cxn modelId="{FC6849FA-CD5A-427F-9893-E8EBC3C5205D}" type="presParOf" srcId="{C78AF818-A04F-42FA-A8CD-983BF52EFF0C}" destId="{C18BFEFB-80B4-465B-9B17-A3A7063EA234}" srcOrd="7" destOrd="0" presId="urn:microsoft.com/office/officeart/2005/8/layout/radial1"/>
    <dgm:cxn modelId="{76136CFE-9B26-4445-BF30-802BF84F79FE}" type="presParOf" srcId="{C18BFEFB-80B4-465B-9B17-A3A7063EA234}" destId="{700B93ED-F707-4449-9ECF-7C60E58B8A67}" srcOrd="0" destOrd="0" presId="urn:microsoft.com/office/officeart/2005/8/layout/radial1"/>
    <dgm:cxn modelId="{34F8FF23-378F-41A3-8EFF-0B596559D2D7}" type="presParOf" srcId="{C78AF818-A04F-42FA-A8CD-983BF52EFF0C}" destId="{691C598C-6A4D-4B11-8D08-1F2915CF4807}" srcOrd="8" destOrd="0" presId="urn:microsoft.com/office/officeart/2005/8/layout/radial1"/>
    <dgm:cxn modelId="{98230871-3E46-4558-AB48-516D2C26F0E5}" type="presParOf" srcId="{C78AF818-A04F-42FA-A8CD-983BF52EFF0C}" destId="{7177C6E0-E3F3-43B4-91DC-F0AC5AB0A34B}" srcOrd="9" destOrd="0" presId="urn:microsoft.com/office/officeart/2005/8/layout/radial1"/>
    <dgm:cxn modelId="{FF9D213B-E5DB-466E-BE84-6928CD323023}" type="presParOf" srcId="{7177C6E0-E3F3-43B4-91DC-F0AC5AB0A34B}" destId="{282C241D-3BFE-4523-8B64-99CB8B3D48C1}" srcOrd="0" destOrd="0" presId="urn:microsoft.com/office/officeart/2005/8/layout/radial1"/>
    <dgm:cxn modelId="{8F3E23CD-DA5D-4222-8283-17EC48A155FE}" type="presParOf" srcId="{C78AF818-A04F-42FA-A8CD-983BF52EFF0C}" destId="{28D6F39D-BBF0-4E02-82E7-3CB322844A21}" srcOrd="10" destOrd="0" presId="urn:microsoft.com/office/officeart/2005/8/layout/radial1"/>
    <dgm:cxn modelId="{3EB586BC-062B-4727-A56C-7377FA67FECC}" type="presParOf" srcId="{C78AF818-A04F-42FA-A8CD-983BF52EFF0C}" destId="{7F2F1B0B-246A-4771-A40A-3B0D0AAA3DB1}" srcOrd="11" destOrd="0" presId="urn:microsoft.com/office/officeart/2005/8/layout/radial1"/>
    <dgm:cxn modelId="{2415FFCF-60D6-4967-86C8-9E8BE510DDDE}" type="presParOf" srcId="{7F2F1B0B-246A-4771-A40A-3B0D0AAA3DB1}" destId="{90F0F54E-4671-4B22-BC3E-3D240FB56424}" srcOrd="0" destOrd="0" presId="urn:microsoft.com/office/officeart/2005/8/layout/radial1"/>
    <dgm:cxn modelId="{8A0A9D75-9483-46EA-B45B-8D4A08B58D80}" type="presParOf" srcId="{C78AF818-A04F-42FA-A8CD-983BF52EFF0C}" destId="{014C9E87-B264-470D-8BBE-C400286B15F3}" srcOrd="12" destOrd="0" presId="urn:microsoft.com/office/officeart/2005/8/layout/radial1"/>
    <dgm:cxn modelId="{250B871F-8FC9-4675-8B01-A8130BAD473F}" type="presParOf" srcId="{C78AF818-A04F-42FA-A8CD-983BF52EFF0C}" destId="{C13A8297-9B68-4283-B9C8-BDC9AD100419}" srcOrd="13" destOrd="0" presId="urn:microsoft.com/office/officeart/2005/8/layout/radial1"/>
    <dgm:cxn modelId="{AF151489-A502-4DA5-A802-1BE8339D0BD2}" type="presParOf" srcId="{C13A8297-9B68-4283-B9C8-BDC9AD100419}" destId="{51007D1F-46AB-4439-9764-9B744B46056B}" srcOrd="0" destOrd="0" presId="urn:microsoft.com/office/officeart/2005/8/layout/radial1"/>
    <dgm:cxn modelId="{86B680F2-D267-42CF-AA56-10AA9CFAB08D}" type="presParOf" srcId="{C78AF818-A04F-42FA-A8CD-983BF52EFF0C}" destId="{D16ADBF1-9870-4412-8BF5-A03345E67FB4}" srcOrd="14" destOrd="0" presId="urn:microsoft.com/office/officeart/2005/8/layout/radial1"/>
    <dgm:cxn modelId="{2B7CFA62-7D60-4214-946C-BB341B26A46A}" type="presParOf" srcId="{C78AF818-A04F-42FA-A8CD-983BF52EFF0C}" destId="{8E9D0A0E-5E65-4E7E-921B-7E3B48676F1A}" srcOrd="15" destOrd="0" presId="urn:microsoft.com/office/officeart/2005/8/layout/radial1"/>
    <dgm:cxn modelId="{4CC00FF2-9AF1-446D-BF07-C6DD68560965}" type="presParOf" srcId="{8E9D0A0E-5E65-4E7E-921B-7E3B48676F1A}" destId="{BC246CA7-6CD4-4879-BC0A-E5F36630D750}" srcOrd="0" destOrd="0" presId="urn:microsoft.com/office/officeart/2005/8/layout/radial1"/>
    <dgm:cxn modelId="{05D12E02-3ACE-4DD8-9B35-4ED1E671990B}" type="presParOf" srcId="{C78AF818-A04F-42FA-A8CD-983BF52EFF0C}" destId="{3D16108A-63C5-4EC3-9AE0-05F93824AB6F}" srcOrd="16" destOrd="0" presId="urn:microsoft.com/office/officeart/2005/8/layout/radial1"/>
    <dgm:cxn modelId="{63BCB9FE-6472-48C4-AD6E-000AB4C6E692}" type="presParOf" srcId="{C78AF818-A04F-42FA-A8CD-983BF52EFF0C}" destId="{80108D11-3EA4-4D96-8D5B-021ED29E724F}" srcOrd="17" destOrd="0" presId="urn:microsoft.com/office/officeart/2005/8/layout/radial1"/>
    <dgm:cxn modelId="{11F7AEBF-0E86-4D18-B430-8A7ACDBEE7E1}" type="presParOf" srcId="{80108D11-3EA4-4D96-8D5B-021ED29E724F}" destId="{86E4C7BF-80DD-4998-9E4E-EE3A36ADC852}" srcOrd="0" destOrd="0" presId="urn:microsoft.com/office/officeart/2005/8/layout/radial1"/>
    <dgm:cxn modelId="{C43EB687-ACEE-4C8B-B123-479D5FC2892C}" type="presParOf" srcId="{C78AF818-A04F-42FA-A8CD-983BF52EFF0C}" destId="{DE8C20A0-7E4E-4222-8001-2908B5655685}" srcOrd="18" destOrd="0" presId="urn:microsoft.com/office/officeart/2005/8/layout/radial1"/>
    <dgm:cxn modelId="{8A0A4FF6-D79B-471B-A5A0-5E3B80C10240}" type="presParOf" srcId="{C78AF818-A04F-42FA-A8CD-983BF52EFF0C}" destId="{68A777C2-8FE3-4980-95AC-3F9E3322DDCD}" srcOrd="19" destOrd="0" presId="urn:microsoft.com/office/officeart/2005/8/layout/radial1"/>
    <dgm:cxn modelId="{1B640066-37ED-4F10-9D8D-79ACFD8DD071}" type="presParOf" srcId="{68A777C2-8FE3-4980-95AC-3F9E3322DDCD}" destId="{61AEE885-8AC3-4A84-BF85-59BA338D0C9F}" srcOrd="0" destOrd="0" presId="urn:microsoft.com/office/officeart/2005/8/layout/radial1"/>
    <dgm:cxn modelId="{825234CB-E5B2-402C-8D4A-F82F61FEA3EC}" type="presParOf" srcId="{C78AF818-A04F-42FA-A8CD-983BF52EFF0C}" destId="{FD3B42C6-3915-49DA-A79A-235AEC59ABFF}" srcOrd="20" destOrd="0" presId="urn:microsoft.com/office/officeart/2005/8/layout/radial1"/>
    <dgm:cxn modelId="{C3419946-78DF-4DA1-B707-7BFE9B010A06}" type="presParOf" srcId="{C78AF818-A04F-42FA-A8CD-983BF52EFF0C}" destId="{392E6961-16D9-4150-920B-DB8BF40573CA}" srcOrd="21" destOrd="0" presId="urn:microsoft.com/office/officeart/2005/8/layout/radial1"/>
    <dgm:cxn modelId="{14553CA4-A4CE-4DD6-B2B1-D15021D8CDE7}" type="presParOf" srcId="{392E6961-16D9-4150-920B-DB8BF40573CA}" destId="{E22A1C27-8B6D-4B36-A4C6-7EDC00A25FF0}" srcOrd="0" destOrd="0" presId="urn:microsoft.com/office/officeart/2005/8/layout/radial1"/>
    <dgm:cxn modelId="{D70F6F74-2365-43F5-83E7-C36C4228DCD7}" type="presParOf" srcId="{C78AF818-A04F-42FA-A8CD-983BF52EFF0C}" destId="{B5E653A7-D8C2-4F09-9748-C219798DB359}" srcOrd="22" destOrd="0" presId="urn:microsoft.com/office/officeart/2005/8/layout/radial1"/>
    <dgm:cxn modelId="{0A1595EB-D72E-4C9A-ACB0-7133103B38B1}" type="presParOf" srcId="{C78AF818-A04F-42FA-A8CD-983BF52EFF0C}" destId="{A95A4173-8533-439A-B392-803CC06E5EE8}" srcOrd="23" destOrd="0" presId="urn:microsoft.com/office/officeart/2005/8/layout/radial1"/>
    <dgm:cxn modelId="{C23DAA4E-807D-4E75-A608-EABB13040C66}" type="presParOf" srcId="{A95A4173-8533-439A-B392-803CC06E5EE8}" destId="{5AE909D0-614D-4660-AABA-5AA18FB27C63}" srcOrd="0" destOrd="0" presId="urn:microsoft.com/office/officeart/2005/8/layout/radial1"/>
    <dgm:cxn modelId="{287D5945-11BA-4B99-B7ED-0FC115107AF7}" type="presParOf" srcId="{C78AF818-A04F-42FA-A8CD-983BF52EFF0C}" destId="{02A102D7-C6A4-4776-AD57-02153DC59E3E}" srcOrd="24" destOrd="0" presId="urn:microsoft.com/office/officeart/2005/8/layout/radial1"/>
    <dgm:cxn modelId="{7C799512-2304-4784-B917-070E9B17B1EE}" type="presParOf" srcId="{C78AF818-A04F-42FA-A8CD-983BF52EFF0C}" destId="{A3186A3A-4D57-439B-B136-245ADEC5F1E3}" srcOrd="25" destOrd="0" presId="urn:microsoft.com/office/officeart/2005/8/layout/radial1"/>
    <dgm:cxn modelId="{09FE3745-656A-483C-8861-5026C6665009}" type="presParOf" srcId="{A3186A3A-4D57-439B-B136-245ADEC5F1E3}" destId="{4B06FD83-397D-4DE4-8CF6-B2D6A6F94CA2}" srcOrd="0" destOrd="0" presId="urn:microsoft.com/office/officeart/2005/8/layout/radial1"/>
    <dgm:cxn modelId="{604165A2-B0CB-4DF3-8698-AB1561E42D8C}" type="presParOf" srcId="{C78AF818-A04F-42FA-A8CD-983BF52EFF0C}" destId="{6A14B2AA-FFDE-4228-9E17-66284B984304}" srcOrd="26" destOrd="0" presId="urn:microsoft.com/office/officeart/2005/8/layout/radial1"/>
    <dgm:cxn modelId="{D3A165AE-8EB4-45E8-A234-26EF1817939C}" type="presParOf" srcId="{C78AF818-A04F-42FA-A8CD-983BF52EFF0C}" destId="{705D7FC9-BC7D-4185-969F-18A33BF25561}" srcOrd="27" destOrd="0" presId="urn:microsoft.com/office/officeart/2005/8/layout/radial1"/>
    <dgm:cxn modelId="{D2893912-D27F-448E-AD53-9F8AF486E1BA}" type="presParOf" srcId="{705D7FC9-BC7D-4185-969F-18A33BF25561}" destId="{9FC529E3-7DE6-4061-A2BE-D8546C9C70EF}" srcOrd="0" destOrd="0" presId="urn:microsoft.com/office/officeart/2005/8/layout/radial1"/>
    <dgm:cxn modelId="{8BA2248B-E060-4038-8604-F43295C32E3B}" type="presParOf" srcId="{C78AF818-A04F-42FA-A8CD-983BF52EFF0C}" destId="{85FB7A5C-0E33-460A-A798-2376726E9964}" srcOrd="2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C2DC9C-158D-43DF-93B3-2192F819A728}" type="doc">
      <dgm:prSet loTypeId="urn:microsoft.com/office/officeart/2005/8/layout/vList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437F328-1813-40F7-9541-3959038B2932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Visão Cartesiana</a:t>
          </a:r>
          <a:endParaRPr lang="pt-BR" dirty="0">
            <a:solidFill>
              <a:schemeClr val="tx1"/>
            </a:solidFill>
          </a:endParaRPr>
        </a:p>
      </dgm:t>
    </dgm:pt>
    <dgm:pt modelId="{FD32B19F-A86F-443D-9450-FE121A1C18F4}" type="parTrans" cxnId="{68F68E2A-C166-4BF7-9D9B-284AD06B9ECA}">
      <dgm:prSet/>
      <dgm:spPr/>
      <dgm:t>
        <a:bodyPr/>
        <a:lstStyle/>
        <a:p>
          <a:endParaRPr lang="pt-BR"/>
        </a:p>
      </dgm:t>
    </dgm:pt>
    <dgm:pt modelId="{F79E7E52-B672-468B-8058-0819D1F5E486}" type="sibTrans" cxnId="{68F68E2A-C166-4BF7-9D9B-284AD06B9ECA}">
      <dgm:prSet/>
      <dgm:spPr/>
      <dgm:t>
        <a:bodyPr/>
        <a:lstStyle/>
        <a:p>
          <a:endParaRPr lang="pt-BR"/>
        </a:p>
      </dgm:t>
    </dgm:pt>
    <dgm:pt modelId="{D5E89C4A-7B71-4394-93C7-E0AAF0FF28CD}">
      <dgm:prSet phldrT="[Texto]" custT="1"/>
      <dgm:spPr/>
      <dgm:t>
        <a:bodyPr/>
        <a:lstStyle/>
        <a:p>
          <a:pPr algn="ctr"/>
          <a:r>
            <a:rPr lang="pt-BR" sz="1800" dirty="0" smtClean="0"/>
            <a:t>Os problemas estão nas pessoas;</a:t>
          </a:r>
          <a:endParaRPr lang="pt-BR" sz="1800" dirty="0"/>
        </a:p>
      </dgm:t>
    </dgm:pt>
    <dgm:pt modelId="{A5B915C8-B6F7-42C4-9975-47A455D1EDF4}" type="parTrans" cxnId="{DD1B5FBB-A502-4247-95C8-A60FD37DE5FF}">
      <dgm:prSet/>
      <dgm:spPr/>
      <dgm:t>
        <a:bodyPr/>
        <a:lstStyle/>
        <a:p>
          <a:endParaRPr lang="pt-BR"/>
        </a:p>
      </dgm:t>
    </dgm:pt>
    <dgm:pt modelId="{B2BC25E3-30CE-4D01-9E85-B68EE7A884DA}" type="sibTrans" cxnId="{DD1B5FBB-A502-4247-95C8-A60FD37DE5FF}">
      <dgm:prSet/>
      <dgm:spPr/>
      <dgm:t>
        <a:bodyPr/>
        <a:lstStyle/>
        <a:p>
          <a:endParaRPr lang="pt-BR"/>
        </a:p>
      </dgm:t>
    </dgm:pt>
    <dgm:pt modelId="{C6B35A7A-74EB-4171-A607-CD319081FBA7}">
      <dgm:prSet phldrT="[Texto]" custT="1"/>
      <dgm:spPr/>
      <dgm:t>
        <a:bodyPr/>
        <a:lstStyle/>
        <a:p>
          <a:pPr algn="ctr"/>
          <a:r>
            <a:rPr lang="pt-BR" sz="1800" dirty="0" smtClean="0"/>
            <a:t>Eu cuido do meu serviço;</a:t>
          </a:r>
          <a:endParaRPr lang="pt-BR" sz="1800" dirty="0"/>
        </a:p>
      </dgm:t>
    </dgm:pt>
    <dgm:pt modelId="{67738BA4-5BD8-4E70-B770-BE0294436C78}" type="parTrans" cxnId="{67858AF0-AE79-43EE-A1DF-854C89EABA15}">
      <dgm:prSet/>
      <dgm:spPr/>
      <dgm:t>
        <a:bodyPr/>
        <a:lstStyle/>
        <a:p>
          <a:endParaRPr lang="pt-BR"/>
        </a:p>
      </dgm:t>
    </dgm:pt>
    <dgm:pt modelId="{29AA0249-C3D5-4199-83A4-52BBDB56B4DB}" type="sibTrans" cxnId="{67858AF0-AE79-43EE-A1DF-854C89EABA15}">
      <dgm:prSet/>
      <dgm:spPr/>
      <dgm:t>
        <a:bodyPr/>
        <a:lstStyle/>
        <a:p>
          <a:endParaRPr lang="pt-BR"/>
        </a:p>
      </dgm:t>
    </dgm:pt>
    <dgm:pt modelId="{ABA0790E-FC1B-4DC7-919F-6892D6FDD650}">
      <dgm:prSet phldrT="[Texto]"/>
      <dgm:spPr/>
      <dgm:t>
        <a:bodyPr/>
        <a:lstStyle/>
        <a:p>
          <a:r>
            <a:rPr lang="pt-BR" dirty="0" smtClean="0">
              <a:solidFill>
                <a:schemeClr val="tx1"/>
              </a:solidFill>
            </a:rPr>
            <a:t>Visão Sistêmica</a:t>
          </a:r>
          <a:endParaRPr lang="pt-BR" dirty="0">
            <a:solidFill>
              <a:schemeClr val="tx1"/>
            </a:solidFill>
          </a:endParaRPr>
        </a:p>
      </dgm:t>
    </dgm:pt>
    <dgm:pt modelId="{BC60E494-41FB-49F6-9706-F20566C14D90}" type="parTrans" cxnId="{58914A7F-5BA2-4129-9ADF-0C54CC27EB23}">
      <dgm:prSet/>
      <dgm:spPr/>
      <dgm:t>
        <a:bodyPr/>
        <a:lstStyle/>
        <a:p>
          <a:endParaRPr lang="pt-BR"/>
        </a:p>
      </dgm:t>
    </dgm:pt>
    <dgm:pt modelId="{D05E2DDC-8A4A-4D03-8B57-0175B11929C8}" type="sibTrans" cxnId="{58914A7F-5BA2-4129-9ADF-0C54CC27EB23}">
      <dgm:prSet/>
      <dgm:spPr/>
      <dgm:t>
        <a:bodyPr/>
        <a:lstStyle/>
        <a:p>
          <a:endParaRPr lang="pt-BR"/>
        </a:p>
      </dgm:t>
    </dgm:pt>
    <dgm:pt modelId="{5A485907-8504-4AC1-B269-4016460BA688}">
      <dgm:prSet phldrT="[Texto]" custT="1"/>
      <dgm:spPr/>
      <dgm:t>
        <a:bodyPr/>
        <a:lstStyle/>
        <a:p>
          <a:pPr algn="ctr"/>
          <a:r>
            <a:rPr lang="pt-BR" sz="1600" dirty="0" smtClean="0"/>
            <a:t>O problema é visto no processo, no contexto, nas pessoas e no tempo vivido;</a:t>
          </a:r>
          <a:endParaRPr lang="pt-BR" sz="1600" dirty="0"/>
        </a:p>
      </dgm:t>
    </dgm:pt>
    <dgm:pt modelId="{D2836418-E10B-4E5E-8802-834673A91AA2}" type="parTrans" cxnId="{035D8D11-296B-45B0-A77F-469448104629}">
      <dgm:prSet/>
      <dgm:spPr/>
      <dgm:t>
        <a:bodyPr/>
        <a:lstStyle/>
        <a:p>
          <a:endParaRPr lang="pt-BR"/>
        </a:p>
      </dgm:t>
    </dgm:pt>
    <dgm:pt modelId="{4FFA2049-0599-427E-A6DF-CBDE39049355}" type="sibTrans" cxnId="{035D8D11-296B-45B0-A77F-469448104629}">
      <dgm:prSet/>
      <dgm:spPr/>
      <dgm:t>
        <a:bodyPr/>
        <a:lstStyle/>
        <a:p>
          <a:endParaRPr lang="pt-BR"/>
        </a:p>
      </dgm:t>
    </dgm:pt>
    <dgm:pt modelId="{D95B3226-9234-4D12-A848-989183F9D594}">
      <dgm:prSet phldrT="[Texto]" custT="1"/>
      <dgm:spPr/>
      <dgm:t>
        <a:bodyPr/>
        <a:lstStyle/>
        <a:p>
          <a:pPr algn="ctr"/>
          <a:r>
            <a:rPr lang="pt-BR" sz="1600" dirty="0" smtClean="0"/>
            <a:t>Eu ajudo a fazer as coisas acontecerem;</a:t>
          </a:r>
          <a:endParaRPr lang="pt-BR" sz="1600" dirty="0"/>
        </a:p>
      </dgm:t>
    </dgm:pt>
    <dgm:pt modelId="{0141AB28-175B-482D-9F35-B9952D6728D5}" type="parTrans" cxnId="{748F9AAA-60C2-43B6-9D88-643DF91FBAFA}">
      <dgm:prSet/>
      <dgm:spPr/>
      <dgm:t>
        <a:bodyPr/>
        <a:lstStyle/>
        <a:p>
          <a:endParaRPr lang="pt-BR"/>
        </a:p>
      </dgm:t>
    </dgm:pt>
    <dgm:pt modelId="{F38E1B33-426A-4F51-9D2C-32719506BE10}" type="sibTrans" cxnId="{748F9AAA-60C2-43B6-9D88-643DF91FBAFA}">
      <dgm:prSet/>
      <dgm:spPr/>
      <dgm:t>
        <a:bodyPr/>
        <a:lstStyle/>
        <a:p>
          <a:endParaRPr lang="pt-BR"/>
        </a:p>
      </dgm:t>
    </dgm:pt>
    <dgm:pt modelId="{1BAA0D63-2934-4CF8-BEA7-2EAB56591E60}">
      <dgm:prSet phldrT="[Texto]" custT="1"/>
      <dgm:spPr/>
      <dgm:t>
        <a:bodyPr/>
        <a:lstStyle/>
        <a:p>
          <a:pPr algn="ctr"/>
          <a:r>
            <a:rPr lang="pt-BR" sz="1800" dirty="0" smtClean="0"/>
            <a:t>Eu entendo do meu serviço;</a:t>
          </a:r>
          <a:endParaRPr lang="pt-BR" sz="1800" dirty="0"/>
        </a:p>
      </dgm:t>
    </dgm:pt>
    <dgm:pt modelId="{2EA5948A-7258-4A29-8D72-06AC2F2E6F27}" type="parTrans" cxnId="{B7DD3497-5275-44C2-9C82-558206D1FE2B}">
      <dgm:prSet/>
      <dgm:spPr/>
      <dgm:t>
        <a:bodyPr/>
        <a:lstStyle/>
        <a:p>
          <a:endParaRPr lang="pt-BR"/>
        </a:p>
      </dgm:t>
    </dgm:pt>
    <dgm:pt modelId="{C51259DB-12D8-4F57-A4C9-7FD99ECAA69F}" type="sibTrans" cxnId="{B7DD3497-5275-44C2-9C82-558206D1FE2B}">
      <dgm:prSet/>
      <dgm:spPr/>
      <dgm:t>
        <a:bodyPr/>
        <a:lstStyle/>
        <a:p>
          <a:endParaRPr lang="pt-BR"/>
        </a:p>
      </dgm:t>
    </dgm:pt>
    <dgm:pt modelId="{E17D9BC7-9EB3-426E-8CB0-8B25BE5FD35D}">
      <dgm:prSet phldrT="[Texto]" custT="1"/>
      <dgm:spPr/>
      <dgm:t>
        <a:bodyPr/>
        <a:lstStyle/>
        <a:p>
          <a:pPr algn="ctr"/>
          <a:r>
            <a:rPr lang="pt-BR" sz="1800" dirty="0" smtClean="0"/>
            <a:t>Avaliamos </a:t>
          </a:r>
          <a:r>
            <a:rPr lang="pt-BR" sz="1800" dirty="0" smtClean="0"/>
            <a:t>o desempenho das pessoas;</a:t>
          </a:r>
          <a:endParaRPr lang="pt-BR" sz="1800" dirty="0"/>
        </a:p>
      </dgm:t>
    </dgm:pt>
    <dgm:pt modelId="{0148823D-9382-4402-A096-55F750975DBF}" type="parTrans" cxnId="{8C858938-253E-42BF-AC35-A1A52AA3A326}">
      <dgm:prSet/>
      <dgm:spPr/>
      <dgm:t>
        <a:bodyPr/>
        <a:lstStyle/>
        <a:p>
          <a:endParaRPr lang="pt-BR"/>
        </a:p>
      </dgm:t>
    </dgm:pt>
    <dgm:pt modelId="{6BAA0867-1BEB-4C7A-9A5C-89A1869094C2}" type="sibTrans" cxnId="{8C858938-253E-42BF-AC35-A1A52AA3A326}">
      <dgm:prSet/>
      <dgm:spPr/>
      <dgm:t>
        <a:bodyPr/>
        <a:lstStyle/>
        <a:p>
          <a:endParaRPr lang="pt-BR"/>
        </a:p>
      </dgm:t>
    </dgm:pt>
    <dgm:pt modelId="{E5391551-72A1-4F65-9C26-5D89D05335E7}">
      <dgm:prSet phldrT="[Texto]" custT="1"/>
      <dgm:spPr/>
      <dgm:t>
        <a:bodyPr/>
        <a:lstStyle/>
        <a:p>
          <a:pPr algn="ctr"/>
          <a:r>
            <a:rPr lang="pt-BR" sz="1800" dirty="0" smtClean="0"/>
            <a:t>Mudamos </a:t>
          </a:r>
          <a:r>
            <a:rPr lang="pt-BR" sz="1800" dirty="0" smtClean="0"/>
            <a:t>as pessoas;</a:t>
          </a:r>
          <a:endParaRPr lang="pt-BR" sz="1800" dirty="0"/>
        </a:p>
      </dgm:t>
    </dgm:pt>
    <dgm:pt modelId="{CAF173B3-5514-40A3-A9A3-3833AA212255}" type="parTrans" cxnId="{2AE547E6-B71F-4467-AC05-FEBC09F37835}">
      <dgm:prSet/>
      <dgm:spPr/>
      <dgm:t>
        <a:bodyPr/>
        <a:lstStyle/>
        <a:p>
          <a:endParaRPr lang="pt-BR"/>
        </a:p>
      </dgm:t>
    </dgm:pt>
    <dgm:pt modelId="{B552A3CD-435F-4111-A430-983F8C53B668}" type="sibTrans" cxnId="{2AE547E6-B71F-4467-AC05-FEBC09F37835}">
      <dgm:prSet/>
      <dgm:spPr/>
      <dgm:t>
        <a:bodyPr/>
        <a:lstStyle/>
        <a:p>
          <a:endParaRPr lang="pt-BR"/>
        </a:p>
      </dgm:t>
    </dgm:pt>
    <dgm:pt modelId="{3E3455C6-3D7A-451D-9719-B701120B16F0}">
      <dgm:prSet phldrT="[Texto]" custT="1"/>
      <dgm:spPr/>
      <dgm:t>
        <a:bodyPr/>
        <a:lstStyle/>
        <a:p>
          <a:pPr algn="ctr"/>
          <a:r>
            <a:rPr lang="pt-BR" sz="1800" dirty="0" smtClean="0"/>
            <a:t>Sempre se acha alguém melhor;</a:t>
          </a:r>
          <a:endParaRPr lang="pt-BR" sz="1800" dirty="0"/>
        </a:p>
      </dgm:t>
    </dgm:pt>
    <dgm:pt modelId="{8C62E923-16DA-43EE-B3E5-A953E4F7F2C1}" type="parTrans" cxnId="{3EBCD37B-EF90-40C8-9B36-956DF560BBF7}">
      <dgm:prSet/>
      <dgm:spPr/>
      <dgm:t>
        <a:bodyPr/>
        <a:lstStyle/>
        <a:p>
          <a:endParaRPr lang="pt-BR"/>
        </a:p>
      </dgm:t>
    </dgm:pt>
    <dgm:pt modelId="{934FDFCF-2494-4735-AFCF-3B117DC433B4}" type="sibTrans" cxnId="{3EBCD37B-EF90-40C8-9B36-956DF560BBF7}">
      <dgm:prSet/>
      <dgm:spPr/>
      <dgm:t>
        <a:bodyPr/>
        <a:lstStyle/>
        <a:p>
          <a:endParaRPr lang="pt-BR"/>
        </a:p>
      </dgm:t>
    </dgm:pt>
    <dgm:pt modelId="{CDA14E4D-6FE3-4A39-B8FC-0331E5A32AC8}">
      <dgm:prSet phldrT="[Texto]" custT="1"/>
      <dgm:spPr/>
      <dgm:t>
        <a:bodyPr/>
        <a:lstStyle/>
        <a:p>
          <a:pPr algn="ctr"/>
          <a:r>
            <a:rPr lang="pt-BR" sz="1800" dirty="0" smtClean="0"/>
            <a:t>Culpa dos erros é de quem?</a:t>
          </a:r>
          <a:endParaRPr lang="pt-BR" sz="1800" dirty="0"/>
        </a:p>
      </dgm:t>
    </dgm:pt>
    <dgm:pt modelId="{F7275578-FBC2-4F40-B1C7-D79C99374975}" type="parTrans" cxnId="{6248DA2D-5699-4A24-80EA-6086482121A3}">
      <dgm:prSet/>
      <dgm:spPr/>
      <dgm:t>
        <a:bodyPr/>
        <a:lstStyle/>
        <a:p>
          <a:endParaRPr lang="pt-BR"/>
        </a:p>
      </dgm:t>
    </dgm:pt>
    <dgm:pt modelId="{09EA801B-B94D-4840-A1A4-0909EF218DDE}" type="sibTrans" cxnId="{6248DA2D-5699-4A24-80EA-6086482121A3}">
      <dgm:prSet/>
      <dgm:spPr/>
      <dgm:t>
        <a:bodyPr/>
        <a:lstStyle/>
        <a:p>
          <a:endParaRPr lang="pt-BR"/>
        </a:p>
      </dgm:t>
    </dgm:pt>
    <dgm:pt modelId="{97DDA80D-359A-484B-BC81-5626C16CE311}">
      <dgm:prSet phldrT="[Texto]" custT="1"/>
      <dgm:spPr/>
      <dgm:t>
        <a:bodyPr/>
        <a:lstStyle/>
        <a:p>
          <a:pPr algn="ctr"/>
          <a:r>
            <a:rPr lang="pt-BR" sz="1600" dirty="0" smtClean="0"/>
            <a:t>Eu entendo como meu trabalho contribui com o processo geral;</a:t>
          </a:r>
          <a:endParaRPr lang="pt-BR" sz="1600" dirty="0"/>
        </a:p>
      </dgm:t>
    </dgm:pt>
    <dgm:pt modelId="{210B5EC1-0E6C-4FB5-95DD-89B5E4F65235}" type="parTrans" cxnId="{8AEBE9D5-6ECE-40C3-BA5D-9AB6472C0D6B}">
      <dgm:prSet/>
      <dgm:spPr/>
      <dgm:t>
        <a:bodyPr/>
        <a:lstStyle/>
        <a:p>
          <a:endParaRPr lang="pt-BR"/>
        </a:p>
      </dgm:t>
    </dgm:pt>
    <dgm:pt modelId="{62CA9058-D1B2-4283-874E-4220EB7534F3}" type="sibTrans" cxnId="{8AEBE9D5-6ECE-40C3-BA5D-9AB6472C0D6B}">
      <dgm:prSet/>
      <dgm:spPr/>
      <dgm:t>
        <a:bodyPr/>
        <a:lstStyle/>
        <a:p>
          <a:endParaRPr lang="pt-BR"/>
        </a:p>
      </dgm:t>
    </dgm:pt>
    <dgm:pt modelId="{6274A7D9-33F0-458E-86FC-90ADE04B4E11}">
      <dgm:prSet phldrT="[Texto]" custT="1"/>
      <dgm:spPr/>
      <dgm:t>
        <a:bodyPr/>
        <a:lstStyle/>
        <a:p>
          <a:pPr algn="ctr"/>
          <a:r>
            <a:rPr lang="pt-BR" sz="1600" dirty="0" smtClean="0"/>
            <a:t>Se avalia o processo em um contexto;</a:t>
          </a:r>
          <a:endParaRPr lang="pt-BR" sz="1600" dirty="0"/>
        </a:p>
      </dgm:t>
    </dgm:pt>
    <dgm:pt modelId="{54F9F2B8-2118-4955-8BB0-0A4CF7FB8047}" type="parTrans" cxnId="{68159CCC-54AE-4143-B0D3-E0A364DE1C41}">
      <dgm:prSet/>
      <dgm:spPr/>
      <dgm:t>
        <a:bodyPr/>
        <a:lstStyle/>
        <a:p>
          <a:endParaRPr lang="pt-BR"/>
        </a:p>
      </dgm:t>
    </dgm:pt>
    <dgm:pt modelId="{C318F4CF-247E-4168-9FD5-85C20E99694B}" type="sibTrans" cxnId="{68159CCC-54AE-4143-B0D3-E0A364DE1C41}">
      <dgm:prSet/>
      <dgm:spPr/>
      <dgm:t>
        <a:bodyPr/>
        <a:lstStyle/>
        <a:p>
          <a:endParaRPr lang="pt-BR"/>
        </a:p>
      </dgm:t>
    </dgm:pt>
    <dgm:pt modelId="{EFE24764-9A6D-47C9-8AF2-B49B4EB634DF}">
      <dgm:prSet phldrT="[Texto]" custT="1"/>
      <dgm:spPr/>
      <dgm:t>
        <a:bodyPr/>
        <a:lstStyle/>
        <a:p>
          <a:pPr algn="ctr"/>
          <a:r>
            <a:rPr lang="pt-BR" sz="1600" dirty="0" smtClean="0"/>
            <a:t>Muda-se o processo a  partir do contexto;</a:t>
          </a:r>
          <a:endParaRPr lang="pt-BR" sz="1600" dirty="0"/>
        </a:p>
      </dgm:t>
    </dgm:pt>
    <dgm:pt modelId="{E67829B1-CBA7-470A-92B1-0196BD12B944}" type="parTrans" cxnId="{62F81F92-B7BB-4E3F-8961-D45EA6CC2164}">
      <dgm:prSet/>
      <dgm:spPr/>
      <dgm:t>
        <a:bodyPr/>
        <a:lstStyle/>
        <a:p>
          <a:endParaRPr lang="pt-BR"/>
        </a:p>
      </dgm:t>
    </dgm:pt>
    <dgm:pt modelId="{8A9D6BC5-2F9A-4971-8058-F3DE4A225040}" type="sibTrans" cxnId="{62F81F92-B7BB-4E3F-8961-D45EA6CC2164}">
      <dgm:prSet/>
      <dgm:spPr/>
      <dgm:t>
        <a:bodyPr/>
        <a:lstStyle/>
        <a:p>
          <a:endParaRPr lang="pt-BR"/>
        </a:p>
      </dgm:t>
    </dgm:pt>
    <dgm:pt modelId="{1FD589E9-D2C1-4F6F-9914-D54CD5C1406A}">
      <dgm:prSet phldrT="[Texto]" custT="1"/>
      <dgm:spPr/>
      <dgm:t>
        <a:bodyPr/>
        <a:lstStyle/>
        <a:p>
          <a:pPr algn="ctr"/>
          <a:r>
            <a:rPr lang="pt-BR" sz="1600" dirty="0" smtClean="0"/>
            <a:t> Analisa como os erros aconteceram a partir do contexto,  do processo e o grau de comprometimento das pessoas.</a:t>
          </a:r>
          <a:endParaRPr lang="pt-BR" sz="1600" dirty="0"/>
        </a:p>
      </dgm:t>
    </dgm:pt>
    <dgm:pt modelId="{62425E34-21BF-4EDF-BB6E-3ED425B12D2D}" type="parTrans" cxnId="{9B2985D2-E9B0-451F-85E5-FCF19A147EA5}">
      <dgm:prSet/>
      <dgm:spPr/>
      <dgm:t>
        <a:bodyPr/>
        <a:lstStyle/>
        <a:p>
          <a:endParaRPr lang="pt-BR"/>
        </a:p>
      </dgm:t>
    </dgm:pt>
    <dgm:pt modelId="{0E74DCE9-366E-4D39-83B1-2AB7BB73C0A2}" type="sibTrans" cxnId="{9B2985D2-E9B0-451F-85E5-FCF19A147EA5}">
      <dgm:prSet/>
      <dgm:spPr/>
      <dgm:t>
        <a:bodyPr/>
        <a:lstStyle/>
        <a:p>
          <a:endParaRPr lang="pt-BR"/>
        </a:p>
      </dgm:t>
    </dgm:pt>
    <dgm:pt modelId="{EB636CD3-4536-40CC-81FE-61DCD40253FA}" type="pres">
      <dgm:prSet presAssocID="{30C2DC9C-158D-43DF-93B3-2192F819A72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3F316C83-F217-4D91-8D97-8AFC3692A92E}" type="pres">
      <dgm:prSet presAssocID="{2437F328-1813-40F7-9541-3959038B2932}" presName="linNode" presStyleCnt="0"/>
      <dgm:spPr/>
      <dgm:t>
        <a:bodyPr/>
        <a:lstStyle/>
        <a:p>
          <a:endParaRPr lang="pt-BR"/>
        </a:p>
      </dgm:t>
    </dgm:pt>
    <dgm:pt modelId="{59954E9F-6294-4D78-BF4B-72E679AFF5CB}" type="pres">
      <dgm:prSet presAssocID="{2437F328-1813-40F7-9541-3959038B2932}" presName="parentShp" presStyleLbl="node1" presStyleIdx="0" presStyleCnt="2" custScaleX="85710" custScaleY="85324" custLinFactNeighborX="308" custLinFactNeighborY="100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C3C328-6631-43D5-9F3F-1DFBB2158987}" type="pres">
      <dgm:prSet presAssocID="{2437F328-1813-40F7-9541-3959038B2932}" presName="childShp" presStyleLbl="bgAccFollowNode1" presStyleIdx="0" presStyleCnt="2" custScaleX="112934" custScaleY="94978" custLinFactNeighborX="-1519" custLinFactNeighborY="106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029E8E-1B28-4AD3-9E35-CCF6263DEEFF}" type="pres">
      <dgm:prSet presAssocID="{F79E7E52-B672-468B-8058-0819D1F5E486}" presName="spacing" presStyleCnt="0"/>
      <dgm:spPr/>
      <dgm:t>
        <a:bodyPr/>
        <a:lstStyle/>
        <a:p>
          <a:endParaRPr lang="pt-BR"/>
        </a:p>
      </dgm:t>
    </dgm:pt>
    <dgm:pt modelId="{C8C9F181-E6B5-475D-B61B-644D90F5CAA3}" type="pres">
      <dgm:prSet presAssocID="{ABA0790E-FC1B-4DC7-919F-6892D6FDD650}" presName="linNode" presStyleCnt="0"/>
      <dgm:spPr/>
      <dgm:t>
        <a:bodyPr/>
        <a:lstStyle/>
        <a:p>
          <a:endParaRPr lang="pt-BR"/>
        </a:p>
      </dgm:t>
    </dgm:pt>
    <dgm:pt modelId="{F5111683-7BEA-4F9C-B0EF-A4C80E0287E7}" type="pres">
      <dgm:prSet presAssocID="{ABA0790E-FC1B-4DC7-919F-6892D6FDD650}" presName="parentShp" presStyleLbl="node1" presStyleIdx="1" presStyleCnt="2" custScaleX="92577" custScaleY="82944" custLinFactNeighborX="791" custLinFactNeighborY="-262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6F9750-E134-457A-9B16-DB4EB1988437}" type="pres">
      <dgm:prSet presAssocID="{ABA0790E-FC1B-4DC7-919F-6892D6FDD650}" presName="childShp" presStyleLbl="bgAccFollowNode1" presStyleIdx="1" presStyleCnt="2" custScaleX="100949" custScaleY="109615" custLinFactNeighborX="711" custLinFactNeighborY="-50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EBCD37B-EF90-40C8-9B36-956DF560BBF7}" srcId="{2437F328-1813-40F7-9541-3959038B2932}" destId="{3E3455C6-3D7A-451D-9719-B701120B16F0}" srcOrd="5" destOrd="0" parTransId="{8C62E923-16DA-43EE-B3E5-A953E4F7F2C1}" sibTransId="{934FDFCF-2494-4735-AFCF-3B117DC433B4}"/>
    <dgm:cxn modelId="{3FB7EE21-FFA1-4142-A864-AE8D6FCD10A1}" type="presOf" srcId="{D5E89C4A-7B71-4394-93C7-E0AAF0FF28CD}" destId="{84C3C328-6631-43D5-9F3F-1DFBB2158987}" srcOrd="0" destOrd="0" presId="urn:microsoft.com/office/officeart/2005/8/layout/vList6"/>
    <dgm:cxn modelId="{68159CCC-54AE-4143-B0D3-E0A364DE1C41}" srcId="{ABA0790E-FC1B-4DC7-919F-6892D6FDD650}" destId="{6274A7D9-33F0-458E-86FC-90ADE04B4E11}" srcOrd="3" destOrd="0" parTransId="{54F9F2B8-2118-4955-8BB0-0A4CF7FB8047}" sibTransId="{C318F4CF-247E-4168-9FD5-85C20E99694B}"/>
    <dgm:cxn modelId="{F4C7EA52-D824-4F78-95B4-D1EAFDD3BA0C}" type="presOf" srcId="{ABA0790E-FC1B-4DC7-919F-6892D6FDD650}" destId="{F5111683-7BEA-4F9C-B0EF-A4C80E0287E7}" srcOrd="0" destOrd="0" presId="urn:microsoft.com/office/officeart/2005/8/layout/vList6"/>
    <dgm:cxn modelId="{8C858938-253E-42BF-AC35-A1A52AA3A326}" srcId="{2437F328-1813-40F7-9541-3959038B2932}" destId="{E17D9BC7-9EB3-426E-8CB0-8B25BE5FD35D}" srcOrd="3" destOrd="0" parTransId="{0148823D-9382-4402-A096-55F750975DBF}" sibTransId="{6BAA0867-1BEB-4C7A-9A5C-89A1869094C2}"/>
    <dgm:cxn modelId="{5FC4A99A-67A6-4CC4-BD17-68BA16A7D36E}" type="presOf" srcId="{30C2DC9C-158D-43DF-93B3-2192F819A728}" destId="{EB636CD3-4536-40CC-81FE-61DCD40253FA}" srcOrd="0" destOrd="0" presId="urn:microsoft.com/office/officeart/2005/8/layout/vList6"/>
    <dgm:cxn modelId="{8AEBE9D5-6ECE-40C3-BA5D-9AB6472C0D6B}" srcId="{ABA0790E-FC1B-4DC7-919F-6892D6FDD650}" destId="{97DDA80D-359A-484B-BC81-5626C16CE311}" srcOrd="2" destOrd="0" parTransId="{210B5EC1-0E6C-4FB5-95DD-89B5E4F65235}" sibTransId="{62CA9058-D1B2-4283-874E-4220EB7534F3}"/>
    <dgm:cxn modelId="{DD1B5FBB-A502-4247-95C8-A60FD37DE5FF}" srcId="{2437F328-1813-40F7-9541-3959038B2932}" destId="{D5E89C4A-7B71-4394-93C7-E0AAF0FF28CD}" srcOrd="0" destOrd="0" parTransId="{A5B915C8-B6F7-42C4-9975-47A455D1EDF4}" sibTransId="{B2BC25E3-30CE-4D01-9E85-B68EE7A884DA}"/>
    <dgm:cxn modelId="{67858AF0-AE79-43EE-A1DF-854C89EABA15}" srcId="{2437F328-1813-40F7-9541-3959038B2932}" destId="{C6B35A7A-74EB-4171-A607-CD319081FBA7}" srcOrd="1" destOrd="0" parTransId="{67738BA4-5BD8-4E70-B770-BE0294436C78}" sibTransId="{29AA0249-C3D5-4199-83A4-52BBDB56B4DB}"/>
    <dgm:cxn modelId="{6248DA2D-5699-4A24-80EA-6086482121A3}" srcId="{2437F328-1813-40F7-9541-3959038B2932}" destId="{CDA14E4D-6FE3-4A39-B8FC-0331E5A32AC8}" srcOrd="6" destOrd="0" parTransId="{F7275578-FBC2-4F40-B1C7-D79C99374975}" sibTransId="{09EA801B-B94D-4840-A1A4-0909EF218DDE}"/>
    <dgm:cxn modelId="{0D404153-D712-41F8-AA6D-8603745F206E}" type="presOf" srcId="{1BAA0D63-2934-4CF8-BEA7-2EAB56591E60}" destId="{84C3C328-6631-43D5-9F3F-1DFBB2158987}" srcOrd="0" destOrd="2" presId="urn:microsoft.com/office/officeart/2005/8/layout/vList6"/>
    <dgm:cxn modelId="{748F9AAA-60C2-43B6-9D88-643DF91FBAFA}" srcId="{ABA0790E-FC1B-4DC7-919F-6892D6FDD650}" destId="{D95B3226-9234-4D12-A848-989183F9D594}" srcOrd="1" destOrd="0" parTransId="{0141AB28-175B-482D-9F35-B9952D6728D5}" sibTransId="{F38E1B33-426A-4F51-9D2C-32719506BE10}"/>
    <dgm:cxn modelId="{B9CFA336-F4ED-4872-A743-458D9DDF9972}" type="presOf" srcId="{E5391551-72A1-4F65-9C26-5D89D05335E7}" destId="{84C3C328-6631-43D5-9F3F-1DFBB2158987}" srcOrd="0" destOrd="4" presId="urn:microsoft.com/office/officeart/2005/8/layout/vList6"/>
    <dgm:cxn modelId="{2AE547E6-B71F-4467-AC05-FEBC09F37835}" srcId="{2437F328-1813-40F7-9541-3959038B2932}" destId="{E5391551-72A1-4F65-9C26-5D89D05335E7}" srcOrd="4" destOrd="0" parTransId="{CAF173B3-5514-40A3-A9A3-3833AA212255}" sibTransId="{B552A3CD-435F-4111-A430-983F8C53B668}"/>
    <dgm:cxn modelId="{B8E24E3B-683E-4BE1-8585-84AEAA558D17}" type="presOf" srcId="{EFE24764-9A6D-47C9-8AF2-B49B4EB634DF}" destId="{BC6F9750-E134-457A-9B16-DB4EB1988437}" srcOrd="0" destOrd="4" presId="urn:microsoft.com/office/officeart/2005/8/layout/vList6"/>
    <dgm:cxn modelId="{F74C576C-8D1F-4F39-AEAC-53BC66512B15}" type="presOf" srcId="{5A485907-8504-4AC1-B269-4016460BA688}" destId="{BC6F9750-E134-457A-9B16-DB4EB1988437}" srcOrd="0" destOrd="0" presId="urn:microsoft.com/office/officeart/2005/8/layout/vList6"/>
    <dgm:cxn modelId="{B7DD3497-5275-44C2-9C82-558206D1FE2B}" srcId="{2437F328-1813-40F7-9541-3959038B2932}" destId="{1BAA0D63-2934-4CF8-BEA7-2EAB56591E60}" srcOrd="2" destOrd="0" parTransId="{2EA5948A-7258-4A29-8D72-06AC2F2E6F27}" sibTransId="{C51259DB-12D8-4F57-A4C9-7FD99ECAA69F}"/>
    <dgm:cxn modelId="{58914A7F-5BA2-4129-9ADF-0C54CC27EB23}" srcId="{30C2DC9C-158D-43DF-93B3-2192F819A728}" destId="{ABA0790E-FC1B-4DC7-919F-6892D6FDD650}" srcOrd="1" destOrd="0" parTransId="{BC60E494-41FB-49F6-9706-F20566C14D90}" sibTransId="{D05E2DDC-8A4A-4D03-8B57-0175B11929C8}"/>
    <dgm:cxn modelId="{9B2985D2-E9B0-451F-85E5-FCF19A147EA5}" srcId="{ABA0790E-FC1B-4DC7-919F-6892D6FDD650}" destId="{1FD589E9-D2C1-4F6F-9914-D54CD5C1406A}" srcOrd="5" destOrd="0" parTransId="{62425E34-21BF-4EDF-BB6E-3ED425B12D2D}" sibTransId="{0E74DCE9-366E-4D39-83B1-2AB7BB73C0A2}"/>
    <dgm:cxn modelId="{81CB1CDC-ABAE-44AF-B839-9FA30B0E7670}" type="presOf" srcId="{D95B3226-9234-4D12-A848-989183F9D594}" destId="{BC6F9750-E134-457A-9B16-DB4EB1988437}" srcOrd="0" destOrd="1" presId="urn:microsoft.com/office/officeart/2005/8/layout/vList6"/>
    <dgm:cxn modelId="{B44E0EF0-593B-4928-8F18-527689B76C0D}" type="presOf" srcId="{1FD589E9-D2C1-4F6F-9914-D54CD5C1406A}" destId="{BC6F9750-E134-457A-9B16-DB4EB1988437}" srcOrd="0" destOrd="5" presId="urn:microsoft.com/office/officeart/2005/8/layout/vList6"/>
    <dgm:cxn modelId="{B86BB10A-12B8-4844-AC81-73ABC1A05A92}" type="presOf" srcId="{CDA14E4D-6FE3-4A39-B8FC-0331E5A32AC8}" destId="{84C3C328-6631-43D5-9F3F-1DFBB2158987}" srcOrd="0" destOrd="6" presId="urn:microsoft.com/office/officeart/2005/8/layout/vList6"/>
    <dgm:cxn modelId="{62F81F92-B7BB-4E3F-8961-D45EA6CC2164}" srcId="{ABA0790E-FC1B-4DC7-919F-6892D6FDD650}" destId="{EFE24764-9A6D-47C9-8AF2-B49B4EB634DF}" srcOrd="4" destOrd="0" parTransId="{E67829B1-CBA7-470A-92B1-0196BD12B944}" sibTransId="{8A9D6BC5-2F9A-4971-8058-F3DE4A225040}"/>
    <dgm:cxn modelId="{1C998D39-9BB4-4A79-AE53-ABCEA1852076}" type="presOf" srcId="{3E3455C6-3D7A-451D-9719-B701120B16F0}" destId="{84C3C328-6631-43D5-9F3F-1DFBB2158987}" srcOrd="0" destOrd="5" presId="urn:microsoft.com/office/officeart/2005/8/layout/vList6"/>
    <dgm:cxn modelId="{A5BBBC7D-0B61-4FBE-941B-A131C106C080}" type="presOf" srcId="{C6B35A7A-74EB-4171-A607-CD319081FBA7}" destId="{84C3C328-6631-43D5-9F3F-1DFBB2158987}" srcOrd="0" destOrd="1" presId="urn:microsoft.com/office/officeart/2005/8/layout/vList6"/>
    <dgm:cxn modelId="{0A358C39-42AE-4B86-A5C0-F5F3A09E8AD9}" type="presOf" srcId="{97DDA80D-359A-484B-BC81-5626C16CE311}" destId="{BC6F9750-E134-457A-9B16-DB4EB1988437}" srcOrd="0" destOrd="2" presId="urn:microsoft.com/office/officeart/2005/8/layout/vList6"/>
    <dgm:cxn modelId="{68F68E2A-C166-4BF7-9D9B-284AD06B9ECA}" srcId="{30C2DC9C-158D-43DF-93B3-2192F819A728}" destId="{2437F328-1813-40F7-9541-3959038B2932}" srcOrd="0" destOrd="0" parTransId="{FD32B19F-A86F-443D-9450-FE121A1C18F4}" sibTransId="{F79E7E52-B672-468B-8058-0819D1F5E486}"/>
    <dgm:cxn modelId="{D7785299-1AB3-4AAF-BD62-5BF0F4ECEF13}" type="presOf" srcId="{E17D9BC7-9EB3-426E-8CB0-8B25BE5FD35D}" destId="{84C3C328-6631-43D5-9F3F-1DFBB2158987}" srcOrd="0" destOrd="3" presId="urn:microsoft.com/office/officeart/2005/8/layout/vList6"/>
    <dgm:cxn modelId="{95D2E2F1-9774-426E-9F1B-3039732C1ADA}" type="presOf" srcId="{2437F328-1813-40F7-9541-3959038B2932}" destId="{59954E9F-6294-4D78-BF4B-72E679AFF5CB}" srcOrd="0" destOrd="0" presId="urn:microsoft.com/office/officeart/2005/8/layout/vList6"/>
    <dgm:cxn modelId="{035D8D11-296B-45B0-A77F-469448104629}" srcId="{ABA0790E-FC1B-4DC7-919F-6892D6FDD650}" destId="{5A485907-8504-4AC1-B269-4016460BA688}" srcOrd="0" destOrd="0" parTransId="{D2836418-E10B-4E5E-8802-834673A91AA2}" sibTransId="{4FFA2049-0599-427E-A6DF-CBDE39049355}"/>
    <dgm:cxn modelId="{55B25ABD-258B-402E-BED7-980852DC5C5C}" type="presOf" srcId="{6274A7D9-33F0-458E-86FC-90ADE04B4E11}" destId="{BC6F9750-E134-457A-9B16-DB4EB1988437}" srcOrd="0" destOrd="3" presId="urn:microsoft.com/office/officeart/2005/8/layout/vList6"/>
    <dgm:cxn modelId="{78AF9B6E-28C7-46F9-87A7-D40224D5F3EC}" type="presParOf" srcId="{EB636CD3-4536-40CC-81FE-61DCD40253FA}" destId="{3F316C83-F217-4D91-8D97-8AFC3692A92E}" srcOrd="0" destOrd="0" presId="urn:microsoft.com/office/officeart/2005/8/layout/vList6"/>
    <dgm:cxn modelId="{69225F38-3D2D-4A01-8F63-61FB768587F0}" type="presParOf" srcId="{3F316C83-F217-4D91-8D97-8AFC3692A92E}" destId="{59954E9F-6294-4D78-BF4B-72E679AFF5CB}" srcOrd="0" destOrd="0" presId="urn:microsoft.com/office/officeart/2005/8/layout/vList6"/>
    <dgm:cxn modelId="{2644085B-CF74-415C-993A-D922127B679E}" type="presParOf" srcId="{3F316C83-F217-4D91-8D97-8AFC3692A92E}" destId="{84C3C328-6631-43D5-9F3F-1DFBB2158987}" srcOrd="1" destOrd="0" presId="urn:microsoft.com/office/officeart/2005/8/layout/vList6"/>
    <dgm:cxn modelId="{E018CA50-73AA-4492-BE60-C2ACB88A668B}" type="presParOf" srcId="{EB636CD3-4536-40CC-81FE-61DCD40253FA}" destId="{2F029E8E-1B28-4AD3-9E35-CCF6263DEEFF}" srcOrd="1" destOrd="0" presId="urn:microsoft.com/office/officeart/2005/8/layout/vList6"/>
    <dgm:cxn modelId="{8C8CFABF-1B5C-462E-947E-2459C4C82811}" type="presParOf" srcId="{EB636CD3-4536-40CC-81FE-61DCD40253FA}" destId="{C8C9F181-E6B5-475D-B61B-644D90F5CAA3}" srcOrd="2" destOrd="0" presId="urn:microsoft.com/office/officeart/2005/8/layout/vList6"/>
    <dgm:cxn modelId="{147F34A7-E67D-41BA-8059-9B7171F57DEF}" type="presParOf" srcId="{C8C9F181-E6B5-475D-B61B-644D90F5CAA3}" destId="{F5111683-7BEA-4F9C-B0EF-A4C80E0287E7}" srcOrd="0" destOrd="0" presId="urn:microsoft.com/office/officeart/2005/8/layout/vList6"/>
    <dgm:cxn modelId="{41DE793F-2A14-4FE7-9C29-A7076548B3DD}" type="presParOf" srcId="{C8C9F181-E6B5-475D-B61B-644D90F5CAA3}" destId="{BC6F9750-E134-457A-9B16-DB4EB198843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8F131A-67CC-49F2-B484-C85B1C6923E9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86687365-E297-4757-B03F-18760C224842}">
      <dgm:prSet phldrT="[Texto]"/>
      <dgm:spPr>
        <a:solidFill>
          <a:srgbClr val="FFFF00"/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O fazer sistêmico</a:t>
          </a:r>
          <a:endParaRPr lang="pt-BR" b="1" dirty="0">
            <a:solidFill>
              <a:schemeClr val="tx1"/>
            </a:solidFill>
          </a:endParaRPr>
        </a:p>
      </dgm:t>
    </dgm:pt>
    <dgm:pt modelId="{E3E73F1C-61AA-4E1C-9F25-AA7CFC0789AD}" type="parTrans" cxnId="{80FAA53C-2CBD-4ADA-93C7-75E2207BFFD4}">
      <dgm:prSet/>
      <dgm:spPr/>
      <dgm:t>
        <a:bodyPr/>
        <a:lstStyle/>
        <a:p>
          <a:endParaRPr lang="pt-BR"/>
        </a:p>
      </dgm:t>
    </dgm:pt>
    <dgm:pt modelId="{0B317439-0E10-46EA-867C-4EC597AF3754}" type="sibTrans" cxnId="{80FAA53C-2CBD-4ADA-93C7-75E2207BFFD4}">
      <dgm:prSet/>
      <dgm:spPr/>
      <dgm:t>
        <a:bodyPr/>
        <a:lstStyle/>
        <a:p>
          <a:endParaRPr lang="pt-BR"/>
        </a:p>
      </dgm:t>
    </dgm:pt>
    <dgm:pt modelId="{E081F331-0D54-4A50-8290-49DD002D9227}">
      <dgm:prSet phldrT="[Texto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pt-BR" sz="1800" b="1" dirty="0" smtClean="0">
              <a:solidFill>
                <a:schemeClr val="tx1"/>
              </a:solidFill>
            </a:rPr>
            <a:t>A pessoa </a:t>
          </a:r>
          <a:endParaRPr lang="pt-BR" sz="1800" b="1" dirty="0">
            <a:solidFill>
              <a:schemeClr val="tx1"/>
            </a:solidFill>
          </a:endParaRPr>
        </a:p>
      </dgm:t>
    </dgm:pt>
    <dgm:pt modelId="{0B5D1631-9496-4E1A-A32C-A74A445B75AE}" type="parTrans" cxnId="{736510DE-F971-4B04-9C3F-5D0D57C4007D}">
      <dgm:prSet/>
      <dgm:spPr/>
      <dgm:t>
        <a:bodyPr/>
        <a:lstStyle/>
        <a:p>
          <a:endParaRPr lang="pt-BR"/>
        </a:p>
      </dgm:t>
    </dgm:pt>
    <dgm:pt modelId="{17070B90-1174-4D82-910C-D90C7F5D9BA2}" type="sibTrans" cxnId="{736510DE-F971-4B04-9C3F-5D0D57C4007D}">
      <dgm:prSet/>
      <dgm:spPr/>
      <dgm:t>
        <a:bodyPr/>
        <a:lstStyle/>
        <a:p>
          <a:endParaRPr lang="pt-BR"/>
        </a:p>
      </dgm:t>
    </dgm:pt>
    <dgm:pt modelId="{FC1F3BE5-73D4-4657-89F7-6778FF4C935D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sz="1800" b="1" dirty="0" smtClean="0">
              <a:solidFill>
                <a:schemeClr val="tx1"/>
              </a:solidFill>
            </a:rPr>
            <a:t>Simplificação/</a:t>
          </a:r>
        </a:p>
        <a:p>
          <a:r>
            <a:rPr lang="pt-BR" sz="1800" b="1" dirty="0" smtClean="0">
              <a:solidFill>
                <a:schemeClr val="tx1"/>
              </a:solidFill>
            </a:rPr>
            <a:t>complexidade</a:t>
          </a:r>
          <a:endParaRPr lang="pt-BR" sz="1800" b="1" dirty="0">
            <a:solidFill>
              <a:schemeClr val="tx1"/>
            </a:solidFill>
          </a:endParaRPr>
        </a:p>
      </dgm:t>
    </dgm:pt>
    <dgm:pt modelId="{210DF477-1F03-4555-ABCC-D83918B6C2E1}" type="parTrans" cxnId="{459ABF11-64EB-4512-B09E-1C83F46C35B6}">
      <dgm:prSet/>
      <dgm:spPr/>
      <dgm:t>
        <a:bodyPr/>
        <a:lstStyle/>
        <a:p>
          <a:endParaRPr lang="pt-BR"/>
        </a:p>
      </dgm:t>
    </dgm:pt>
    <dgm:pt modelId="{FDA530FF-E93A-4285-B320-39ECE269FBA1}" type="sibTrans" cxnId="{459ABF11-64EB-4512-B09E-1C83F46C35B6}">
      <dgm:prSet/>
      <dgm:spPr/>
      <dgm:t>
        <a:bodyPr/>
        <a:lstStyle/>
        <a:p>
          <a:endParaRPr lang="pt-BR"/>
        </a:p>
      </dgm:t>
    </dgm:pt>
    <dgm:pt modelId="{50624A4F-358E-4457-B3D8-87840E18B3B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800" b="1" i="0" dirty="0" smtClean="0">
              <a:solidFill>
                <a:schemeClr val="tx1"/>
              </a:solidFill>
            </a:rPr>
            <a:t>Construção do respeito</a:t>
          </a:r>
          <a:endParaRPr lang="pt-BR" sz="1800" b="1" i="0" dirty="0">
            <a:solidFill>
              <a:schemeClr val="tx1"/>
            </a:solidFill>
          </a:endParaRPr>
        </a:p>
      </dgm:t>
    </dgm:pt>
    <dgm:pt modelId="{055F88E7-6EA7-4C6B-90C4-01D6E3A787F8}" type="parTrans" cxnId="{FACDA034-9FBB-4294-83D5-8688F147F1FF}">
      <dgm:prSet/>
      <dgm:spPr/>
      <dgm:t>
        <a:bodyPr/>
        <a:lstStyle/>
        <a:p>
          <a:endParaRPr lang="pt-BR"/>
        </a:p>
      </dgm:t>
    </dgm:pt>
    <dgm:pt modelId="{4126BAF1-647A-4ED7-9417-FD7C0ABFB3AE}" type="sibTrans" cxnId="{FACDA034-9FBB-4294-83D5-8688F147F1FF}">
      <dgm:prSet/>
      <dgm:spPr/>
      <dgm:t>
        <a:bodyPr/>
        <a:lstStyle/>
        <a:p>
          <a:endParaRPr lang="pt-BR"/>
        </a:p>
      </dgm:t>
    </dgm:pt>
    <dgm:pt modelId="{56F286A5-CA78-4C70-9882-A9F88BF1BF20}">
      <dgm:prSet/>
      <dgm:spPr/>
      <dgm:t>
        <a:bodyPr/>
        <a:lstStyle/>
        <a:p>
          <a:endParaRPr lang="pt-BR"/>
        </a:p>
      </dgm:t>
    </dgm:pt>
    <dgm:pt modelId="{67362E0B-FA48-4BCA-A788-711A5F144FC8}" type="parTrans" cxnId="{B0ED608D-5CB4-4071-B089-9E4F53311C2D}">
      <dgm:prSet/>
      <dgm:spPr/>
      <dgm:t>
        <a:bodyPr/>
        <a:lstStyle/>
        <a:p>
          <a:endParaRPr lang="pt-BR"/>
        </a:p>
      </dgm:t>
    </dgm:pt>
    <dgm:pt modelId="{067196B4-9012-4572-9743-E24C227DF2AF}" type="sibTrans" cxnId="{B0ED608D-5CB4-4071-B089-9E4F53311C2D}">
      <dgm:prSet/>
      <dgm:spPr/>
      <dgm:t>
        <a:bodyPr/>
        <a:lstStyle/>
        <a:p>
          <a:endParaRPr lang="pt-BR"/>
        </a:p>
      </dgm:t>
    </dgm:pt>
    <dgm:pt modelId="{672092BB-880E-4C64-8F76-DBE0556D8A3F}">
      <dgm:prSet custT="1"/>
      <dgm:spPr>
        <a:solidFill>
          <a:srgbClr val="FFC000"/>
        </a:solidFill>
      </dgm:spPr>
      <dgm:t>
        <a:bodyPr/>
        <a:lstStyle/>
        <a:p>
          <a:r>
            <a:rPr lang="pt-BR" sz="1600" b="1" i="0" dirty="0" smtClean="0">
              <a:solidFill>
                <a:schemeClr val="tx1"/>
              </a:solidFill>
            </a:rPr>
            <a:t>INCLUSÃO</a:t>
          </a:r>
          <a:endParaRPr lang="pt-BR" sz="1600" b="1" i="0" dirty="0">
            <a:solidFill>
              <a:schemeClr val="tx1"/>
            </a:solidFill>
          </a:endParaRPr>
        </a:p>
      </dgm:t>
    </dgm:pt>
    <dgm:pt modelId="{D0D3BBA8-D478-498B-A1D2-FADA7929D177}" type="parTrans" cxnId="{9E50019D-808A-4CF7-9675-C4694D6894F7}">
      <dgm:prSet/>
      <dgm:spPr/>
      <dgm:t>
        <a:bodyPr/>
        <a:lstStyle/>
        <a:p>
          <a:endParaRPr lang="pt-BR"/>
        </a:p>
      </dgm:t>
    </dgm:pt>
    <dgm:pt modelId="{8BFFDFBF-F599-4DEB-9B96-5E39A28B0F6C}" type="sibTrans" cxnId="{9E50019D-808A-4CF7-9675-C4694D6894F7}">
      <dgm:prSet/>
      <dgm:spPr/>
      <dgm:t>
        <a:bodyPr/>
        <a:lstStyle/>
        <a:p>
          <a:endParaRPr lang="pt-BR"/>
        </a:p>
      </dgm:t>
    </dgm:pt>
    <dgm:pt modelId="{090225EF-5D2D-47BC-AD4A-2F54CA5E235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t-BR" sz="1800" b="1" i="0" dirty="0" smtClean="0">
              <a:solidFill>
                <a:schemeClr val="tx1"/>
              </a:solidFill>
            </a:rPr>
            <a:t>Protagonismo</a:t>
          </a:r>
          <a:endParaRPr lang="pt-BR" sz="1800" b="1" i="0" dirty="0">
            <a:solidFill>
              <a:schemeClr val="tx1"/>
            </a:solidFill>
          </a:endParaRPr>
        </a:p>
      </dgm:t>
    </dgm:pt>
    <dgm:pt modelId="{355FCB92-5BB0-4163-BC54-D717E2A0908A}" type="parTrans" cxnId="{E103A56C-44FC-4FFE-95FE-E695B7F2B959}">
      <dgm:prSet/>
      <dgm:spPr/>
      <dgm:t>
        <a:bodyPr/>
        <a:lstStyle/>
        <a:p>
          <a:endParaRPr lang="pt-BR"/>
        </a:p>
      </dgm:t>
    </dgm:pt>
    <dgm:pt modelId="{22FD1281-40DE-4644-AE94-596E9C19DF6F}" type="sibTrans" cxnId="{E103A56C-44FC-4FFE-95FE-E695B7F2B959}">
      <dgm:prSet/>
      <dgm:spPr/>
      <dgm:t>
        <a:bodyPr/>
        <a:lstStyle/>
        <a:p>
          <a:endParaRPr lang="pt-BR"/>
        </a:p>
      </dgm:t>
    </dgm:pt>
    <dgm:pt modelId="{3C4486BC-F4E9-4603-94B0-640AD788C947}">
      <dgm:prSet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pt-BR" sz="1800" b="1" i="0" dirty="0" smtClean="0">
              <a:solidFill>
                <a:schemeClr val="tx1"/>
              </a:solidFill>
            </a:rPr>
            <a:t>Engajamento  no problema -  Busca da essência</a:t>
          </a:r>
          <a:endParaRPr lang="pt-BR" sz="1800" b="1" dirty="0">
            <a:solidFill>
              <a:schemeClr val="tx1"/>
            </a:solidFill>
          </a:endParaRPr>
        </a:p>
      </dgm:t>
    </dgm:pt>
    <dgm:pt modelId="{C6013897-535F-4AEC-8079-DD50A4DDE3E5}" type="parTrans" cxnId="{F2475198-4606-4C0F-906E-95BAEC417909}">
      <dgm:prSet/>
      <dgm:spPr/>
      <dgm:t>
        <a:bodyPr/>
        <a:lstStyle/>
        <a:p>
          <a:endParaRPr lang="pt-BR"/>
        </a:p>
      </dgm:t>
    </dgm:pt>
    <dgm:pt modelId="{EED0DDED-E86B-4BFF-A925-DFD83F586727}" type="sibTrans" cxnId="{F2475198-4606-4C0F-906E-95BAEC417909}">
      <dgm:prSet/>
      <dgm:spPr/>
      <dgm:t>
        <a:bodyPr/>
        <a:lstStyle/>
        <a:p>
          <a:endParaRPr lang="pt-BR"/>
        </a:p>
      </dgm:t>
    </dgm:pt>
    <dgm:pt modelId="{0FF5506C-33F6-433E-B078-D09393EEE515}" type="pres">
      <dgm:prSet presAssocID="{CB8F131A-67CC-49F2-B484-C85B1C6923E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D1ECFE9-D02E-4806-AD70-8AC81459A7CA}" type="pres">
      <dgm:prSet presAssocID="{86687365-E297-4757-B03F-18760C224842}" presName="centerShape" presStyleLbl="node0" presStyleIdx="0" presStyleCnt="1" custScaleX="169765" custScaleY="79423" custLinFactNeighborX="51970" custLinFactNeighborY="-9316"/>
      <dgm:spPr/>
      <dgm:t>
        <a:bodyPr/>
        <a:lstStyle/>
        <a:p>
          <a:endParaRPr lang="pt-BR"/>
        </a:p>
      </dgm:t>
    </dgm:pt>
    <dgm:pt modelId="{9F648ABB-05A5-4294-8399-7B0FFEED790B}" type="pres">
      <dgm:prSet presAssocID="{355FCB92-5BB0-4163-BC54-D717E2A0908A}" presName="Name9" presStyleLbl="parChTrans1D2" presStyleIdx="0" presStyleCnt="6"/>
      <dgm:spPr/>
      <dgm:t>
        <a:bodyPr/>
        <a:lstStyle/>
        <a:p>
          <a:endParaRPr lang="pt-BR"/>
        </a:p>
      </dgm:t>
    </dgm:pt>
    <dgm:pt modelId="{DC2CCD66-BF45-46E6-81B1-FBE4CDDA7620}" type="pres">
      <dgm:prSet presAssocID="{355FCB92-5BB0-4163-BC54-D717E2A0908A}" presName="connTx" presStyleLbl="parChTrans1D2" presStyleIdx="0" presStyleCnt="6"/>
      <dgm:spPr/>
      <dgm:t>
        <a:bodyPr/>
        <a:lstStyle/>
        <a:p>
          <a:endParaRPr lang="pt-BR"/>
        </a:p>
      </dgm:t>
    </dgm:pt>
    <dgm:pt modelId="{3D237AF4-E214-4532-AB84-9C7F59916A3A}" type="pres">
      <dgm:prSet presAssocID="{090225EF-5D2D-47BC-AD4A-2F54CA5E2354}" presName="node" presStyleLbl="node1" presStyleIdx="0" presStyleCnt="6" custScaleX="187542" custScaleY="72139" custRadScaleRad="110136" custRadScaleInc="-16806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3293C6-9054-4932-BBCD-AC63E3FB6C04}" type="pres">
      <dgm:prSet presAssocID="{055F88E7-6EA7-4C6B-90C4-01D6E3A787F8}" presName="Name9" presStyleLbl="parChTrans1D2" presStyleIdx="1" presStyleCnt="6"/>
      <dgm:spPr/>
      <dgm:t>
        <a:bodyPr/>
        <a:lstStyle/>
        <a:p>
          <a:endParaRPr lang="pt-BR"/>
        </a:p>
      </dgm:t>
    </dgm:pt>
    <dgm:pt modelId="{58455963-BE66-4CC5-8714-BEC75C891FCB}" type="pres">
      <dgm:prSet presAssocID="{055F88E7-6EA7-4C6B-90C4-01D6E3A787F8}" presName="connTx" presStyleLbl="parChTrans1D2" presStyleIdx="1" presStyleCnt="6"/>
      <dgm:spPr/>
      <dgm:t>
        <a:bodyPr/>
        <a:lstStyle/>
        <a:p>
          <a:endParaRPr lang="pt-BR"/>
        </a:p>
      </dgm:t>
    </dgm:pt>
    <dgm:pt modelId="{8BDFF6FE-F1ED-407E-B5EC-CB71F282E341}" type="pres">
      <dgm:prSet presAssocID="{50624A4F-358E-4457-B3D8-87840E18B3BB}" presName="node" presStyleLbl="node1" presStyleIdx="1" presStyleCnt="6" custScaleX="126169" custScaleY="60558" custRadScaleRad="102479" custRadScaleInc="-1774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D01D335-49B5-465B-8F06-A0BB909DD954}" type="pres">
      <dgm:prSet presAssocID="{0B5D1631-9496-4E1A-A32C-A74A445B75AE}" presName="Name9" presStyleLbl="parChTrans1D2" presStyleIdx="2" presStyleCnt="6"/>
      <dgm:spPr/>
      <dgm:t>
        <a:bodyPr/>
        <a:lstStyle/>
        <a:p>
          <a:endParaRPr lang="pt-BR"/>
        </a:p>
      </dgm:t>
    </dgm:pt>
    <dgm:pt modelId="{3C4E1F55-6EAD-42A1-97C1-954C80DA3569}" type="pres">
      <dgm:prSet presAssocID="{0B5D1631-9496-4E1A-A32C-A74A445B75AE}" presName="connTx" presStyleLbl="parChTrans1D2" presStyleIdx="2" presStyleCnt="6"/>
      <dgm:spPr/>
      <dgm:t>
        <a:bodyPr/>
        <a:lstStyle/>
        <a:p>
          <a:endParaRPr lang="pt-BR"/>
        </a:p>
      </dgm:t>
    </dgm:pt>
    <dgm:pt modelId="{1CBE644F-9CE1-4654-8B1B-81CDEF0159BB}" type="pres">
      <dgm:prSet presAssocID="{E081F331-0D54-4A50-8290-49DD002D9227}" presName="node" presStyleLbl="node1" presStyleIdx="2" presStyleCnt="6" custScaleX="143407" custRadScaleRad="152097" custRadScaleInc="-2274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C9B42D-6FC7-4619-9496-302DC9479CA7}" type="pres">
      <dgm:prSet presAssocID="{D0D3BBA8-D478-498B-A1D2-FADA7929D177}" presName="Name9" presStyleLbl="parChTrans1D2" presStyleIdx="3" presStyleCnt="6"/>
      <dgm:spPr/>
      <dgm:t>
        <a:bodyPr/>
        <a:lstStyle/>
        <a:p>
          <a:endParaRPr lang="pt-BR"/>
        </a:p>
      </dgm:t>
    </dgm:pt>
    <dgm:pt modelId="{9143977D-2634-497B-94AC-36C9908AEA76}" type="pres">
      <dgm:prSet presAssocID="{D0D3BBA8-D478-498B-A1D2-FADA7929D177}" presName="connTx" presStyleLbl="parChTrans1D2" presStyleIdx="3" presStyleCnt="6"/>
      <dgm:spPr/>
      <dgm:t>
        <a:bodyPr/>
        <a:lstStyle/>
        <a:p>
          <a:endParaRPr lang="pt-BR"/>
        </a:p>
      </dgm:t>
    </dgm:pt>
    <dgm:pt modelId="{124D2406-AC7A-4DBE-8878-2755DB1D5397}" type="pres">
      <dgm:prSet presAssocID="{672092BB-880E-4C64-8F76-DBE0556D8A3F}" presName="node" presStyleLbl="node1" presStyleIdx="3" presStyleCnt="6" custScaleX="151995" custRadScaleRad="117068" custRadScaleInc="-1188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9115D8-9F13-41FF-9C6B-62F636DA7230}" type="pres">
      <dgm:prSet presAssocID="{210DF477-1F03-4555-ABCC-D83918B6C2E1}" presName="Name9" presStyleLbl="parChTrans1D2" presStyleIdx="4" presStyleCnt="6"/>
      <dgm:spPr/>
      <dgm:t>
        <a:bodyPr/>
        <a:lstStyle/>
        <a:p>
          <a:endParaRPr lang="pt-BR"/>
        </a:p>
      </dgm:t>
    </dgm:pt>
    <dgm:pt modelId="{2237D062-0C81-4B58-8EDA-0F4B4954BCF7}" type="pres">
      <dgm:prSet presAssocID="{210DF477-1F03-4555-ABCC-D83918B6C2E1}" presName="connTx" presStyleLbl="parChTrans1D2" presStyleIdx="4" presStyleCnt="6"/>
      <dgm:spPr/>
      <dgm:t>
        <a:bodyPr/>
        <a:lstStyle/>
        <a:p>
          <a:endParaRPr lang="pt-BR"/>
        </a:p>
      </dgm:t>
    </dgm:pt>
    <dgm:pt modelId="{9B187DBC-E523-474E-985E-98C8145E532B}" type="pres">
      <dgm:prSet presAssocID="{FC1F3BE5-73D4-4657-89F7-6778FF4C935D}" presName="node" presStyleLbl="node1" presStyleIdx="4" presStyleCnt="6" custScaleX="178891" custScaleY="65753" custRadScaleRad="80666" custRadScaleInc="-372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C8DC77-0DD9-4672-9578-83651A6D415E}" type="pres">
      <dgm:prSet presAssocID="{C6013897-535F-4AEC-8079-DD50A4DDE3E5}" presName="Name9" presStyleLbl="parChTrans1D2" presStyleIdx="5" presStyleCnt="6"/>
      <dgm:spPr/>
      <dgm:t>
        <a:bodyPr/>
        <a:lstStyle/>
        <a:p>
          <a:endParaRPr lang="pt-BR"/>
        </a:p>
      </dgm:t>
    </dgm:pt>
    <dgm:pt modelId="{73EC24C7-7B73-4644-9428-9474D042C258}" type="pres">
      <dgm:prSet presAssocID="{C6013897-535F-4AEC-8079-DD50A4DDE3E5}" presName="connTx" presStyleLbl="parChTrans1D2" presStyleIdx="5" presStyleCnt="6"/>
      <dgm:spPr/>
      <dgm:t>
        <a:bodyPr/>
        <a:lstStyle/>
        <a:p>
          <a:endParaRPr lang="pt-BR"/>
        </a:p>
      </dgm:t>
    </dgm:pt>
    <dgm:pt modelId="{D6674912-9455-4C25-B7DA-2DAAFCB62E93}" type="pres">
      <dgm:prSet presAssocID="{3C4486BC-F4E9-4603-94B0-640AD788C947}" presName="node" presStyleLbl="node1" presStyleIdx="5" presStyleCnt="6" custScaleX="217473" custScaleY="75043" custRadScaleRad="118384" custRadScaleInc="-7752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36510DE-F971-4B04-9C3F-5D0D57C4007D}" srcId="{86687365-E297-4757-B03F-18760C224842}" destId="{E081F331-0D54-4A50-8290-49DD002D9227}" srcOrd="2" destOrd="0" parTransId="{0B5D1631-9496-4E1A-A32C-A74A445B75AE}" sibTransId="{17070B90-1174-4D82-910C-D90C7F5D9BA2}"/>
    <dgm:cxn modelId="{FE3C6588-5E15-4D14-94EA-B11AD1A62245}" type="presOf" srcId="{3C4486BC-F4E9-4603-94B0-640AD788C947}" destId="{D6674912-9455-4C25-B7DA-2DAAFCB62E93}" srcOrd="0" destOrd="0" presId="urn:microsoft.com/office/officeart/2005/8/layout/radial1"/>
    <dgm:cxn modelId="{B511D643-65F6-4080-AC19-C04125F914EF}" type="presOf" srcId="{0B5D1631-9496-4E1A-A32C-A74A445B75AE}" destId="{3C4E1F55-6EAD-42A1-97C1-954C80DA3569}" srcOrd="1" destOrd="0" presId="urn:microsoft.com/office/officeart/2005/8/layout/radial1"/>
    <dgm:cxn modelId="{53E7460F-C217-44FC-B10C-47A641463B99}" type="presOf" srcId="{E081F331-0D54-4A50-8290-49DD002D9227}" destId="{1CBE644F-9CE1-4654-8B1B-81CDEF0159BB}" srcOrd="0" destOrd="0" presId="urn:microsoft.com/office/officeart/2005/8/layout/radial1"/>
    <dgm:cxn modelId="{BF361671-1C5C-43BF-9E22-32712D576B78}" type="presOf" srcId="{C6013897-535F-4AEC-8079-DD50A4DDE3E5}" destId="{73EC24C7-7B73-4644-9428-9474D042C258}" srcOrd="1" destOrd="0" presId="urn:microsoft.com/office/officeart/2005/8/layout/radial1"/>
    <dgm:cxn modelId="{9E50019D-808A-4CF7-9675-C4694D6894F7}" srcId="{86687365-E297-4757-B03F-18760C224842}" destId="{672092BB-880E-4C64-8F76-DBE0556D8A3F}" srcOrd="3" destOrd="0" parTransId="{D0D3BBA8-D478-498B-A1D2-FADA7929D177}" sibTransId="{8BFFDFBF-F599-4DEB-9B96-5E39A28B0F6C}"/>
    <dgm:cxn modelId="{C0961680-80F1-41D7-940D-2ACA0886CA4A}" type="presOf" srcId="{672092BB-880E-4C64-8F76-DBE0556D8A3F}" destId="{124D2406-AC7A-4DBE-8878-2755DB1D5397}" srcOrd="0" destOrd="0" presId="urn:microsoft.com/office/officeart/2005/8/layout/radial1"/>
    <dgm:cxn modelId="{5CBA9479-3914-42AC-B402-D7CCB5FA1ADE}" type="presOf" srcId="{86687365-E297-4757-B03F-18760C224842}" destId="{0D1ECFE9-D02E-4806-AD70-8AC81459A7CA}" srcOrd="0" destOrd="0" presId="urn:microsoft.com/office/officeart/2005/8/layout/radial1"/>
    <dgm:cxn modelId="{E103A56C-44FC-4FFE-95FE-E695B7F2B959}" srcId="{86687365-E297-4757-B03F-18760C224842}" destId="{090225EF-5D2D-47BC-AD4A-2F54CA5E2354}" srcOrd="0" destOrd="0" parTransId="{355FCB92-5BB0-4163-BC54-D717E2A0908A}" sibTransId="{22FD1281-40DE-4644-AE94-596E9C19DF6F}"/>
    <dgm:cxn modelId="{FD2C8E3F-D1C0-4C81-861D-52F55759F7DA}" type="presOf" srcId="{055F88E7-6EA7-4C6B-90C4-01D6E3A787F8}" destId="{7A3293C6-9054-4932-BBCD-AC63E3FB6C04}" srcOrd="0" destOrd="0" presId="urn:microsoft.com/office/officeart/2005/8/layout/radial1"/>
    <dgm:cxn modelId="{3969044D-61B7-4B26-A2BF-E166E8FA3FFD}" type="presOf" srcId="{090225EF-5D2D-47BC-AD4A-2F54CA5E2354}" destId="{3D237AF4-E214-4532-AB84-9C7F59916A3A}" srcOrd="0" destOrd="0" presId="urn:microsoft.com/office/officeart/2005/8/layout/radial1"/>
    <dgm:cxn modelId="{9BE82B92-F3D7-4A24-89AA-339C954007D2}" type="presOf" srcId="{D0D3BBA8-D478-498B-A1D2-FADA7929D177}" destId="{9143977D-2634-497B-94AC-36C9908AEA76}" srcOrd="1" destOrd="0" presId="urn:microsoft.com/office/officeart/2005/8/layout/radial1"/>
    <dgm:cxn modelId="{FACDA034-9FBB-4294-83D5-8688F147F1FF}" srcId="{86687365-E297-4757-B03F-18760C224842}" destId="{50624A4F-358E-4457-B3D8-87840E18B3BB}" srcOrd="1" destOrd="0" parTransId="{055F88E7-6EA7-4C6B-90C4-01D6E3A787F8}" sibTransId="{4126BAF1-647A-4ED7-9417-FD7C0ABFB3AE}"/>
    <dgm:cxn modelId="{DA914A6D-9E96-4AE3-9FBA-2D590A60B8D7}" type="presOf" srcId="{355FCB92-5BB0-4163-BC54-D717E2A0908A}" destId="{DC2CCD66-BF45-46E6-81B1-FBE4CDDA7620}" srcOrd="1" destOrd="0" presId="urn:microsoft.com/office/officeart/2005/8/layout/radial1"/>
    <dgm:cxn modelId="{B77EBDE9-C649-4DDE-BF0E-A84FFE6A66D3}" type="presOf" srcId="{D0D3BBA8-D478-498B-A1D2-FADA7929D177}" destId="{9AC9B42D-6FC7-4619-9496-302DC9479CA7}" srcOrd="0" destOrd="0" presId="urn:microsoft.com/office/officeart/2005/8/layout/radial1"/>
    <dgm:cxn modelId="{33BC9534-D049-46C1-9089-753921777F39}" type="presOf" srcId="{210DF477-1F03-4555-ABCC-D83918B6C2E1}" destId="{919115D8-9F13-41FF-9C6B-62F636DA7230}" srcOrd="0" destOrd="0" presId="urn:microsoft.com/office/officeart/2005/8/layout/radial1"/>
    <dgm:cxn modelId="{DBA83E0B-8858-482F-B791-9FF2F32F56BB}" type="presOf" srcId="{0B5D1631-9496-4E1A-A32C-A74A445B75AE}" destId="{FD01D335-49B5-465B-8F06-A0BB909DD954}" srcOrd="0" destOrd="0" presId="urn:microsoft.com/office/officeart/2005/8/layout/radial1"/>
    <dgm:cxn modelId="{7D6DA814-07D8-402E-A174-4DA22486C65E}" type="presOf" srcId="{355FCB92-5BB0-4163-BC54-D717E2A0908A}" destId="{9F648ABB-05A5-4294-8399-7B0FFEED790B}" srcOrd="0" destOrd="0" presId="urn:microsoft.com/office/officeart/2005/8/layout/radial1"/>
    <dgm:cxn modelId="{459ABF11-64EB-4512-B09E-1C83F46C35B6}" srcId="{86687365-E297-4757-B03F-18760C224842}" destId="{FC1F3BE5-73D4-4657-89F7-6778FF4C935D}" srcOrd="4" destOrd="0" parTransId="{210DF477-1F03-4555-ABCC-D83918B6C2E1}" sibTransId="{FDA530FF-E93A-4285-B320-39ECE269FBA1}"/>
    <dgm:cxn modelId="{C5FA9D5B-52EF-4B49-AC95-A3E1A9E0FB35}" type="presOf" srcId="{50624A4F-358E-4457-B3D8-87840E18B3BB}" destId="{8BDFF6FE-F1ED-407E-B5EC-CB71F282E341}" srcOrd="0" destOrd="0" presId="urn:microsoft.com/office/officeart/2005/8/layout/radial1"/>
    <dgm:cxn modelId="{0411CD35-0959-4064-8E72-CB3CCA2C4531}" type="presOf" srcId="{055F88E7-6EA7-4C6B-90C4-01D6E3A787F8}" destId="{58455963-BE66-4CC5-8714-BEC75C891FCB}" srcOrd="1" destOrd="0" presId="urn:microsoft.com/office/officeart/2005/8/layout/radial1"/>
    <dgm:cxn modelId="{F2475198-4606-4C0F-906E-95BAEC417909}" srcId="{86687365-E297-4757-B03F-18760C224842}" destId="{3C4486BC-F4E9-4603-94B0-640AD788C947}" srcOrd="5" destOrd="0" parTransId="{C6013897-535F-4AEC-8079-DD50A4DDE3E5}" sibTransId="{EED0DDED-E86B-4BFF-A925-DFD83F586727}"/>
    <dgm:cxn modelId="{80FAA53C-2CBD-4ADA-93C7-75E2207BFFD4}" srcId="{CB8F131A-67CC-49F2-B484-C85B1C6923E9}" destId="{86687365-E297-4757-B03F-18760C224842}" srcOrd="0" destOrd="0" parTransId="{E3E73F1C-61AA-4E1C-9F25-AA7CFC0789AD}" sibTransId="{0B317439-0E10-46EA-867C-4EC597AF3754}"/>
    <dgm:cxn modelId="{B0ED608D-5CB4-4071-B089-9E4F53311C2D}" srcId="{CB8F131A-67CC-49F2-B484-C85B1C6923E9}" destId="{56F286A5-CA78-4C70-9882-A9F88BF1BF20}" srcOrd="1" destOrd="0" parTransId="{67362E0B-FA48-4BCA-A788-711A5F144FC8}" sibTransId="{067196B4-9012-4572-9743-E24C227DF2AF}"/>
    <dgm:cxn modelId="{F6D41132-86C3-4974-8D60-639384AAA302}" type="presOf" srcId="{210DF477-1F03-4555-ABCC-D83918B6C2E1}" destId="{2237D062-0C81-4B58-8EDA-0F4B4954BCF7}" srcOrd="1" destOrd="0" presId="urn:microsoft.com/office/officeart/2005/8/layout/radial1"/>
    <dgm:cxn modelId="{3618F82D-5A8F-4708-86F9-1D34C8B4C3AC}" type="presOf" srcId="{FC1F3BE5-73D4-4657-89F7-6778FF4C935D}" destId="{9B187DBC-E523-474E-985E-98C8145E532B}" srcOrd="0" destOrd="0" presId="urn:microsoft.com/office/officeart/2005/8/layout/radial1"/>
    <dgm:cxn modelId="{457D2FCA-B412-48DD-BEF4-49A5A45E965E}" type="presOf" srcId="{C6013897-535F-4AEC-8079-DD50A4DDE3E5}" destId="{75C8DC77-0DD9-4672-9578-83651A6D415E}" srcOrd="0" destOrd="0" presId="urn:microsoft.com/office/officeart/2005/8/layout/radial1"/>
    <dgm:cxn modelId="{FB3438C8-FEF1-411E-9D8F-A1F1630E2AAF}" type="presOf" srcId="{CB8F131A-67CC-49F2-B484-C85B1C6923E9}" destId="{0FF5506C-33F6-433E-B078-D09393EEE515}" srcOrd="0" destOrd="0" presId="urn:microsoft.com/office/officeart/2005/8/layout/radial1"/>
    <dgm:cxn modelId="{D3C84B5F-C83B-4694-BC9D-6C617650F5BB}" type="presParOf" srcId="{0FF5506C-33F6-433E-B078-D09393EEE515}" destId="{0D1ECFE9-D02E-4806-AD70-8AC81459A7CA}" srcOrd="0" destOrd="0" presId="urn:microsoft.com/office/officeart/2005/8/layout/radial1"/>
    <dgm:cxn modelId="{78ADC620-DC08-4497-B285-A99F755DCE7C}" type="presParOf" srcId="{0FF5506C-33F6-433E-B078-D09393EEE515}" destId="{9F648ABB-05A5-4294-8399-7B0FFEED790B}" srcOrd="1" destOrd="0" presId="urn:microsoft.com/office/officeart/2005/8/layout/radial1"/>
    <dgm:cxn modelId="{2F26DFF4-4534-44A5-B3E8-4EC8B5FF3946}" type="presParOf" srcId="{9F648ABB-05A5-4294-8399-7B0FFEED790B}" destId="{DC2CCD66-BF45-46E6-81B1-FBE4CDDA7620}" srcOrd="0" destOrd="0" presId="urn:microsoft.com/office/officeart/2005/8/layout/radial1"/>
    <dgm:cxn modelId="{9F7FD7FA-75C1-4530-A725-DB99C78C83E4}" type="presParOf" srcId="{0FF5506C-33F6-433E-B078-D09393EEE515}" destId="{3D237AF4-E214-4532-AB84-9C7F59916A3A}" srcOrd="2" destOrd="0" presId="urn:microsoft.com/office/officeart/2005/8/layout/radial1"/>
    <dgm:cxn modelId="{6AFCAAC8-C659-49BF-BFFA-8E92C008701F}" type="presParOf" srcId="{0FF5506C-33F6-433E-B078-D09393EEE515}" destId="{7A3293C6-9054-4932-BBCD-AC63E3FB6C04}" srcOrd="3" destOrd="0" presId="urn:microsoft.com/office/officeart/2005/8/layout/radial1"/>
    <dgm:cxn modelId="{07C1A413-21C7-48C3-89ED-36A5FB8DC247}" type="presParOf" srcId="{7A3293C6-9054-4932-BBCD-AC63E3FB6C04}" destId="{58455963-BE66-4CC5-8714-BEC75C891FCB}" srcOrd="0" destOrd="0" presId="urn:microsoft.com/office/officeart/2005/8/layout/radial1"/>
    <dgm:cxn modelId="{81D2CF19-9319-4C21-AE4D-49163B5D622B}" type="presParOf" srcId="{0FF5506C-33F6-433E-B078-D09393EEE515}" destId="{8BDFF6FE-F1ED-407E-B5EC-CB71F282E341}" srcOrd="4" destOrd="0" presId="urn:microsoft.com/office/officeart/2005/8/layout/radial1"/>
    <dgm:cxn modelId="{5E85FFEB-16B3-4832-8BC5-71CD20227C9F}" type="presParOf" srcId="{0FF5506C-33F6-433E-B078-D09393EEE515}" destId="{FD01D335-49B5-465B-8F06-A0BB909DD954}" srcOrd="5" destOrd="0" presId="urn:microsoft.com/office/officeart/2005/8/layout/radial1"/>
    <dgm:cxn modelId="{8E03F1F4-2E18-4998-8C1E-87FCDE8A15CE}" type="presParOf" srcId="{FD01D335-49B5-465B-8F06-A0BB909DD954}" destId="{3C4E1F55-6EAD-42A1-97C1-954C80DA3569}" srcOrd="0" destOrd="0" presId="urn:microsoft.com/office/officeart/2005/8/layout/radial1"/>
    <dgm:cxn modelId="{88014EBB-5AF7-4A87-BFD2-E855FDAE6B96}" type="presParOf" srcId="{0FF5506C-33F6-433E-B078-D09393EEE515}" destId="{1CBE644F-9CE1-4654-8B1B-81CDEF0159BB}" srcOrd="6" destOrd="0" presId="urn:microsoft.com/office/officeart/2005/8/layout/radial1"/>
    <dgm:cxn modelId="{0AD39563-BA6B-42F3-AB38-AD520B5FE040}" type="presParOf" srcId="{0FF5506C-33F6-433E-B078-D09393EEE515}" destId="{9AC9B42D-6FC7-4619-9496-302DC9479CA7}" srcOrd="7" destOrd="0" presId="urn:microsoft.com/office/officeart/2005/8/layout/radial1"/>
    <dgm:cxn modelId="{E7E40356-B88C-4120-94ED-CCC4EA9E2BDD}" type="presParOf" srcId="{9AC9B42D-6FC7-4619-9496-302DC9479CA7}" destId="{9143977D-2634-497B-94AC-36C9908AEA76}" srcOrd="0" destOrd="0" presId="urn:microsoft.com/office/officeart/2005/8/layout/radial1"/>
    <dgm:cxn modelId="{AE85B142-59A5-4137-909F-B04E8F86AC6F}" type="presParOf" srcId="{0FF5506C-33F6-433E-B078-D09393EEE515}" destId="{124D2406-AC7A-4DBE-8878-2755DB1D5397}" srcOrd="8" destOrd="0" presId="urn:microsoft.com/office/officeart/2005/8/layout/radial1"/>
    <dgm:cxn modelId="{17D69968-D661-4348-B8EA-4B8C8C7A9DA0}" type="presParOf" srcId="{0FF5506C-33F6-433E-B078-D09393EEE515}" destId="{919115D8-9F13-41FF-9C6B-62F636DA7230}" srcOrd="9" destOrd="0" presId="urn:microsoft.com/office/officeart/2005/8/layout/radial1"/>
    <dgm:cxn modelId="{37372530-C9CC-4A12-8FFA-76A5AFDD8727}" type="presParOf" srcId="{919115D8-9F13-41FF-9C6B-62F636DA7230}" destId="{2237D062-0C81-4B58-8EDA-0F4B4954BCF7}" srcOrd="0" destOrd="0" presId="urn:microsoft.com/office/officeart/2005/8/layout/radial1"/>
    <dgm:cxn modelId="{83F53CD4-3652-46BB-93D0-7ED6A55D3BE3}" type="presParOf" srcId="{0FF5506C-33F6-433E-B078-D09393EEE515}" destId="{9B187DBC-E523-474E-985E-98C8145E532B}" srcOrd="10" destOrd="0" presId="urn:microsoft.com/office/officeart/2005/8/layout/radial1"/>
    <dgm:cxn modelId="{A838B978-8404-47E6-A94F-F5A0D2A81F9C}" type="presParOf" srcId="{0FF5506C-33F6-433E-B078-D09393EEE515}" destId="{75C8DC77-0DD9-4672-9578-83651A6D415E}" srcOrd="11" destOrd="0" presId="urn:microsoft.com/office/officeart/2005/8/layout/radial1"/>
    <dgm:cxn modelId="{56D7E2AE-61ED-456A-8840-C91DB3FE4F82}" type="presParOf" srcId="{75C8DC77-0DD9-4672-9578-83651A6D415E}" destId="{73EC24C7-7B73-4644-9428-9474D042C258}" srcOrd="0" destOrd="0" presId="urn:microsoft.com/office/officeart/2005/8/layout/radial1"/>
    <dgm:cxn modelId="{D1814214-6856-412A-A123-410C9289F2B1}" type="presParOf" srcId="{0FF5506C-33F6-433E-B078-D09393EEE515}" destId="{D6674912-9455-4C25-B7DA-2DAAFCB62E93}" srcOrd="12" destOrd="0" presId="urn:microsoft.com/office/officeart/2005/8/layout/radial1"/>
  </dgm:cxnLst>
  <dgm:bg>
    <a:solidFill>
      <a:srgbClr val="00B0F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7340C6-2841-4E58-92DD-13C9C6B5EA63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3B2D793-579F-4A3B-BCE3-643629B63DB4}">
      <dgm:prSet phldrT="[Texto]"/>
      <dgm:spPr>
        <a:solidFill>
          <a:srgbClr val="FFFF00"/>
        </a:solidFill>
      </dgm:spPr>
      <dgm:t>
        <a:bodyPr/>
        <a:lstStyle/>
        <a:p>
          <a:r>
            <a:rPr lang="pt-BR" b="1" dirty="0">
              <a:solidFill>
                <a:sysClr val="windowText" lastClr="000000"/>
              </a:solidFill>
            </a:rPr>
            <a:t>INCLUSÃO</a:t>
          </a:r>
        </a:p>
      </dgm:t>
    </dgm:pt>
    <dgm:pt modelId="{A2CA38EA-D4E4-4DD8-8CE6-95CEF5B6D54F}" type="parTrans" cxnId="{BA86C17F-FBD2-43E5-85DB-53C3F61169C1}">
      <dgm:prSet/>
      <dgm:spPr/>
      <dgm:t>
        <a:bodyPr/>
        <a:lstStyle/>
        <a:p>
          <a:endParaRPr lang="pt-BR"/>
        </a:p>
      </dgm:t>
    </dgm:pt>
    <dgm:pt modelId="{FD2D5F9C-A26D-4B7B-8AA7-64A55A8B2940}" type="sibTrans" cxnId="{BA86C17F-FBD2-43E5-85DB-53C3F61169C1}">
      <dgm:prSet/>
      <dgm:spPr/>
      <dgm:t>
        <a:bodyPr/>
        <a:lstStyle/>
        <a:p>
          <a:endParaRPr lang="pt-BR"/>
        </a:p>
      </dgm:t>
    </dgm:pt>
    <dgm:pt modelId="{EA41D67C-5CC4-48DC-A6A7-8BF23AC54C4B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ysClr val="windowText" lastClr="000000"/>
              </a:solidFill>
            </a:rPr>
            <a:t>COMPLEMENTARIDADE</a:t>
          </a:r>
          <a:endParaRPr lang="pt-BR" sz="1200" b="1" dirty="0">
            <a:solidFill>
              <a:sysClr val="windowText" lastClr="000000"/>
            </a:solidFill>
          </a:endParaRPr>
        </a:p>
      </dgm:t>
    </dgm:pt>
    <dgm:pt modelId="{283D7C60-66B4-412D-901D-755A03E1D28A}" type="parTrans" cxnId="{695757F6-D921-4410-9DA5-32996557E2AF}">
      <dgm:prSet/>
      <dgm:spPr/>
      <dgm:t>
        <a:bodyPr/>
        <a:lstStyle/>
        <a:p>
          <a:endParaRPr lang="pt-BR"/>
        </a:p>
      </dgm:t>
    </dgm:pt>
    <dgm:pt modelId="{50B4BCA7-359F-4352-86DA-066EAED77A4E}" type="sibTrans" cxnId="{695757F6-D921-4410-9DA5-32996557E2AF}">
      <dgm:prSet/>
      <dgm:spPr/>
      <dgm:t>
        <a:bodyPr/>
        <a:lstStyle/>
        <a:p>
          <a:endParaRPr lang="pt-BR"/>
        </a:p>
      </dgm:t>
    </dgm:pt>
    <dgm:pt modelId="{5E2F8D3B-CF38-4FA1-951E-945881C54339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EQUIDADE </a:t>
          </a:r>
        </a:p>
        <a:p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IGUALDADE</a:t>
          </a:r>
          <a:endParaRPr lang="pt-BR" sz="12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300C23-5C41-4B5C-B60A-C187FA4DD4AD}" type="parTrans" cxnId="{E68406C2-69F6-4F41-A5C3-034DB2E722F4}">
      <dgm:prSet/>
      <dgm:spPr/>
      <dgm:t>
        <a:bodyPr/>
        <a:lstStyle/>
        <a:p>
          <a:endParaRPr lang="pt-BR"/>
        </a:p>
      </dgm:t>
    </dgm:pt>
    <dgm:pt modelId="{29A369A5-10DC-4CD5-A3A4-733201F8B960}" type="sibTrans" cxnId="{E68406C2-69F6-4F41-A5C3-034DB2E722F4}">
      <dgm:prSet/>
      <dgm:spPr/>
      <dgm:t>
        <a:bodyPr/>
        <a:lstStyle/>
        <a:p>
          <a:endParaRPr lang="pt-BR"/>
        </a:p>
      </dgm:t>
    </dgm:pt>
    <dgm:pt modelId="{DA9486C5-F136-4A9C-ABAC-7BFCD8985DF1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t-BR" sz="1200" b="1" dirty="0">
              <a:solidFill>
                <a:sysClr val="windowText" lastClr="000000"/>
              </a:solidFill>
            </a:rPr>
            <a:t>POTENCIAL HUMANO</a:t>
          </a:r>
        </a:p>
      </dgm:t>
    </dgm:pt>
    <dgm:pt modelId="{CCD269E6-7446-4942-85E6-CAACA4D8EA52}" type="parTrans" cxnId="{A82F932C-8C3F-41DC-8645-E3D9EECC9E83}">
      <dgm:prSet/>
      <dgm:spPr/>
      <dgm:t>
        <a:bodyPr/>
        <a:lstStyle/>
        <a:p>
          <a:endParaRPr lang="pt-BR"/>
        </a:p>
      </dgm:t>
    </dgm:pt>
    <dgm:pt modelId="{CD2DCB18-8034-4CD5-98C9-87FB89B725C8}" type="sibTrans" cxnId="{A82F932C-8C3F-41DC-8645-E3D9EECC9E83}">
      <dgm:prSet/>
      <dgm:spPr/>
      <dgm:t>
        <a:bodyPr/>
        <a:lstStyle/>
        <a:p>
          <a:endParaRPr lang="pt-BR"/>
        </a:p>
      </dgm:t>
    </dgm:pt>
    <dgm:pt modelId="{310F1BB1-3F0B-4EE2-831A-3027564F5CD4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CONEXÕES E RELAÇÕES</a:t>
          </a:r>
          <a:endParaRPr lang="pt-BR" sz="12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A79389-57CC-4E7A-A5AD-3D33A42BCAB0}" type="parTrans" cxnId="{58D37355-A9CD-45FB-AC03-3AD504816E30}">
      <dgm:prSet/>
      <dgm:spPr/>
      <dgm:t>
        <a:bodyPr/>
        <a:lstStyle/>
        <a:p>
          <a:endParaRPr lang="pt-BR"/>
        </a:p>
      </dgm:t>
    </dgm:pt>
    <dgm:pt modelId="{4E0FCC99-A5DA-44C2-BD74-D60FCB796B65}" type="sibTrans" cxnId="{58D37355-A9CD-45FB-AC03-3AD504816E30}">
      <dgm:prSet/>
      <dgm:spPr/>
      <dgm:t>
        <a:bodyPr/>
        <a:lstStyle/>
        <a:p>
          <a:endParaRPr lang="pt-BR"/>
        </a:p>
      </dgm:t>
    </dgm:pt>
    <dgm:pt modelId="{8F58B20A-2A93-451D-AD62-F16F338F2CDA}">
      <dgm:prSet custT="1"/>
      <dgm:spPr>
        <a:solidFill>
          <a:srgbClr val="92D050"/>
        </a:solidFill>
      </dgm:spPr>
      <dgm:t>
        <a:bodyPr/>
        <a:lstStyle/>
        <a:p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ALTERIDADE – </a:t>
          </a:r>
          <a:r>
            <a:rPr lang="pt-BR" sz="12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INTERAÇÃO ENTRE O “EU”, INTERIOR E PARTICULAR A CADA UM, E O “OUTRO”</a:t>
          </a:r>
          <a:endParaRPr lang="pt-BR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1F3542-05EF-4E44-8BF4-3F6AD1283F63}" type="parTrans" cxnId="{C93CD57B-5B2C-4EEB-A0D2-FC7DF1FDEE72}">
      <dgm:prSet/>
      <dgm:spPr/>
      <dgm:t>
        <a:bodyPr/>
        <a:lstStyle/>
        <a:p>
          <a:endParaRPr lang="pt-BR"/>
        </a:p>
      </dgm:t>
    </dgm:pt>
    <dgm:pt modelId="{DB649ADC-AAB2-4EB9-A700-09DEDB58FBF2}" type="sibTrans" cxnId="{C93CD57B-5B2C-4EEB-A0D2-FC7DF1FDEE72}">
      <dgm:prSet/>
      <dgm:spPr/>
      <dgm:t>
        <a:bodyPr/>
        <a:lstStyle/>
        <a:p>
          <a:endParaRPr lang="pt-BR"/>
        </a:p>
      </dgm:t>
    </dgm:pt>
    <dgm:pt modelId="{5304AC6B-4D02-4FCD-8344-B588F90B1FA0}">
      <dgm:prSet custT="1"/>
      <dgm:spPr>
        <a:solidFill>
          <a:srgbClr val="FFC000"/>
        </a:solidFill>
      </dgm:spPr>
      <dgm:t>
        <a:bodyPr/>
        <a:lstStyle/>
        <a:p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AMBIÊNCIA  </a:t>
          </a:r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CONVIVÊNCIA</a:t>
          </a:r>
          <a:endParaRPr lang="pt-BR" sz="12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59C6A3-E31A-4403-BF78-F40A05952BD1}" type="parTrans" cxnId="{4F0DE9BA-5A68-4AA5-AA56-33F053F20F1C}">
      <dgm:prSet/>
      <dgm:spPr/>
      <dgm:t>
        <a:bodyPr/>
        <a:lstStyle/>
        <a:p>
          <a:endParaRPr lang="pt-BR"/>
        </a:p>
      </dgm:t>
    </dgm:pt>
    <dgm:pt modelId="{61B2B54F-164C-4D80-8F78-39E777726B69}" type="sibTrans" cxnId="{4F0DE9BA-5A68-4AA5-AA56-33F053F20F1C}">
      <dgm:prSet/>
      <dgm:spPr/>
      <dgm:t>
        <a:bodyPr/>
        <a:lstStyle/>
        <a:p>
          <a:endParaRPr lang="pt-BR"/>
        </a:p>
      </dgm:t>
    </dgm:pt>
    <dgm:pt modelId="{899C026E-2E0C-4425-895F-B8534924D166}">
      <dgm:prSet custT="1"/>
      <dgm:spPr>
        <a:solidFill>
          <a:srgbClr val="00B0F0"/>
        </a:solidFill>
      </dgm:spPr>
      <dgm:t>
        <a:bodyPr/>
        <a:lstStyle/>
        <a:p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DIFERENÇA </a:t>
          </a:r>
          <a:r>
            <a:rPr lang="pt-BR" sz="1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HUMAMA </a:t>
          </a:r>
        </a:p>
        <a:p>
          <a:r>
            <a:rPr lang="pt-BR" sz="1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- PESSOA, PROCESSO , CONTEXTO E O </a:t>
          </a:r>
          <a:r>
            <a:rPr lang="pt-BR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TEMPO</a:t>
          </a:r>
          <a:endParaRPr lang="pt-BR" sz="12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DB4F90-1137-4625-B8C8-8C810527AA19}" type="parTrans" cxnId="{F09219BC-4D34-4C64-BD9E-467BDC5C6C83}">
      <dgm:prSet/>
      <dgm:spPr/>
      <dgm:t>
        <a:bodyPr/>
        <a:lstStyle/>
        <a:p>
          <a:endParaRPr lang="pt-BR"/>
        </a:p>
      </dgm:t>
    </dgm:pt>
    <dgm:pt modelId="{532184BE-4D92-4D97-A5AE-33CE7489D132}" type="sibTrans" cxnId="{F09219BC-4D34-4C64-BD9E-467BDC5C6C83}">
      <dgm:prSet/>
      <dgm:spPr/>
      <dgm:t>
        <a:bodyPr/>
        <a:lstStyle/>
        <a:p>
          <a:endParaRPr lang="pt-BR"/>
        </a:p>
      </dgm:t>
    </dgm:pt>
    <dgm:pt modelId="{B0ACBBCB-703D-4296-A562-D99308798E83}" type="pres">
      <dgm:prSet presAssocID="{FF7340C6-2841-4E58-92DD-13C9C6B5EA6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AD0DE7F-5CCA-490C-A739-C9A84404504A}" type="pres">
      <dgm:prSet presAssocID="{B3B2D793-579F-4A3B-BCE3-643629B63DB4}" presName="centerShape" presStyleLbl="node0" presStyleIdx="0" presStyleCnt="1" custScaleX="166478" custLinFactNeighborX="75150" custLinFactNeighborY="-8611"/>
      <dgm:spPr/>
      <dgm:t>
        <a:bodyPr/>
        <a:lstStyle/>
        <a:p>
          <a:endParaRPr lang="pt-BR"/>
        </a:p>
      </dgm:t>
    </dgm:pt>
    <dgm:pt modelId="{F89FD934-5B71-4C2A-BAC4-CE47F0F9FE18}" type="pres">
      <dgm:prSet presAssocID="{283D7C60-66B4-412D-901D-755A03E1D28A}" presName="Name9" presStyleLbl="parChTrans1D2" presStyleIdx="0" presStyleCnt="7"/>
      <dgm:spPr/>
      <dgm:t>
        <a:bodyPr/>
        <a:lstStyle/>
        <a:p>
          <a:endParaRPr lang="pt-BR"/>
        </a:p>
      </dgm:t>
    </dgm:pt>
    <dgm:pt modelId="{9F855DF4-AE17-4AA1-992E-7BCF3202E8A0}" type="pres">
      <dgm:prSet presAssocID="{283D7C60-66B4-412D-901D-755A03E1D28A}" presName="connTx" presStyleLbl="parChTrans1D2" presStyleIdx="0" presStyleCnt="7"/>
      <dgm:spPr/>
      <dgm:t>
        <a:bodyPr/>
        <a:lstStyle/>
        <a:p>
          <a:endParaRPr lang="pt-BR"/>
        </a:p>
      </dgm:t>
    </dgm:pt>
    <dgm:pt modelId="{5616290A-6ECE-4BC4-B28A-56C9FAA8CD0C}" type="pres">
      <dgm:prSet presAssocID="{EA41D67C-5CC4-48DC-A6A7-8BF23AC54C4B}" presName="node" presStyleLbl="node1" presStyleIdx="0" presStyleCnt="7" custScaleX="220552" custScaleY="609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AA6CC9-E729-485E-A368-25DA002F2627}" type="pres">
      <dgm:prSet presAssocID="{C2300C23-5C41-4B5C-B60A-C187FA4DD4AD}" presName="Name9" presStyleLbl="parChTrans1D2" presStyleIdx="1" presStyleCnt="7"/>
      <dgm:spPr/>
      <dgm:t>
        <a:bodyPr/>
        <a:lstStyle/>
        <a:p>
          <a:endParaRPr lang="pt-BR"/>
        </a:p>
      </dgm:t>
    </dgm:pt>
    <dgm:pt modelId="{DCB59B92-1624-4192-92E4-C35CA1C2FDF9}" type="pres">
      <dgm:prSet presAssocID="{C2300C23-5C41-4B5C-B60A-C187FA4DD4AD}" presName="connTx" presStyleLbl="parChTrans1D2" presStyleIdx="1" presStyleCnt="7"/>
      <dgm:spPr/>
      <dgm:t>
        <a:bodyPr/>
        <a:lstStyle/>
        <a:p>
          <a:endParaRPr lang="pt-BR"/>
        </a:p>
      </dgm:t>
    </dgm:pt>
    <dgm:pt modelId="{6A108552-4E67-4EF5-AD2F-96BB403BB434}" type="pres">
      <dgm:prSet presAssocID="{5E2F8D3B-CF38-4FA1-951E-945881C54339}" presName="node" presStyleLbl="node1" presStyleIdx="1" presStyleCnt="7" custScaleX="151495" custScaleY="65472" custRadScaleRad="166957" custRadScaleInc="78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8A44E1-F9C9-4F9A-A36F-37FEDA80417D}" type="pres">
      <dgm:prSet presAssocID="{CCD269E6-7446-4942-85E6-CAACA4D8EA52}" presName="Name9" presStyleLbl="parChTrans1D2" presStyleIdx="2" presStyleCnt="7"/>
      <dgm:spPr/>
      <dgm:t>
        <a:bodyPr/>
        <a:lstStyle/>
        <a:p>
          <a:endParaRPr lang="pt-BR"/>
        </a:p>
      </dgm:t>
    </dgm:pt>
    <dgm:pt modelId="{F9EB8A51-ACAD-450C-B07A-56343C923300}" type="pres">
      <dgm:prSet presAssocID="{CCD269E6-7446-4942-85E6-CAACA4D8EA52}" presName="connTx" presStyleLbl="parChTrans1D2" presStyleIdx="2" presStyleCnt="7"/>
      <dgm:spPr/>
      <dgm:t>
        <a:bodyPr/>
        <a:lstStyle/>
        <a:p>
          <a:endParaRPr lang="pt-BR"/>
        </a:p>
      </dgm:t>
    </dgm:pt>
    <dgm:pt modelId="{BF2539E0-43C9-4E09-81B7-006FB3B969CA}" type="pres">
      <dgm:prSet presAssocID="{DA9486C5-F136-4A9C-ABAC-7BFCD8985DF1}" presName="node" presStyleLbl="node1" presStyleIdx="2" presStyleCnt="7" custScaleX="145038" custRadScaleRad="158779" custRadScaleInc="5051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424CD7-EC4B-45E6-8989-1C175435E4E4}" type="pres">
      <dgm:prSet presAssocID="{72A79389-57CC-4E7A-A5AD-3D33A42BCAB0}" presName="Name9" presStyleLbl="parChTrans1D2" presStyleIdx="3" presStyleCnt="7"/>
      <dgm:spPr/>
      <dgm:t>
        <a:bodyPr/>
        <a:lstStyle/>
        <a:p>
          <a:endParaRPr lang="pt-BR"/>
        </a:p>
      </dgm:t>
    </dgm:pt>
    <dgm:pt modelId="{2D656236-B378-4211-B1E7-E94E3CEF2E09}" type="pres">
      <dgm:prSet presAssocID="{72A79389-57CC-4E7A-A5AD-3D33A42BCAB0}" presName="connTx" presStyleLbl="parChTrans1D2" presStyleIdx="3" presStyleCnt="7"/>
      <dgm:spPr/>
      <dgm:t>
        <a:bodyPr/>
        <a:lstStyle/>
        <a:p>
          <a:endParaRPr lang="pt-BR"/>
        </a:p>
      </dgm:t>
    </dgm:pt>
    <dgm:pt modelId="{82B48090-452D-4BDD-A542-ABA6C6E98E41}" type="pres">
      <dgm:prSet presAssocID="{310F1BB1-3F0B-4EE2-831A-3027564F5CD4}" presName="node" presStyleLbl="node1" presStyleIdx="3" presStyleCnt="7" custScaleX="159437" custRadScaleRad="96110" custRadScaleInc="2345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F9F7B0-753F-4CF0-8A1F-7D79F737482A}" type="pres">
      <dgm:prSet presAssocID="{DC1F3542-05EF-4E44-8BF4-3F6AD1283F63}" presName="Name9" presStyleLbl="parChTrans1D2" presStyleIdx="4" presStyleCnt="7"/>
      <dgm:spPr/>
      <dgm:t>
        <a:bodyPr/>
        <a:lstStyle/>
        <a:p>
          <a:endParaRPr lang="pt-BR"/>
        </a:p>
      </dgm:t>
    </dgm:pt>
    <dgm:pt modelId="{87BA95FC-841F-4AA8-89A0-CA7599467DB9}" type="pres">
      <dgm:prSet presAssocID="{DC1F3542-05EF-4E44-8BF4-3F6AD1283F63}" presName="connTx" presStyleLbl="parChTrans1D2" presStyleIdx="4" presStyleCnt="7"/>
      <dgm:spPr/>
      <dgm:t>
        <a:bodyPr/>
        <a:lstStyle/>
        <a:p>
          <a:endParaRPr lang="pt-BR"/>
        </a:p>
      </dgm:t>
    </dgm:pt>
    <dgm:pt modelId="{A9073813-B069-47F8-A411-36F28AA190ED}" type="pres">
      <dgm:prSet presAssocID="{8F58B20A-2A93-451D-AD62-F16F338F2CDA}" presName="node" presStyleLbl="node1" presStyleIdx="4" presStyleCnt="7" custScaleX="179085" custRadScaleRad="118785" custRadScaleInc="691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36C7286-20B6-4D6B-B9B4-73AC780E9C6A}" type="pres">
      <dgm:prSet presAssocID="{F059C6A3-E31A-4403-BF78-F40A05952BD1}" presName="Name9" presStyleLbl="parChTrans1D2" presStyleIdx="5" presStyleCnt="7"/>
      <dgm:spPr/>
      <dgm:t>
        <a:bodyPr/>
        <a:lstStyle/>
        <a:p>
          <a:endParaRPr lang="pt-BR"/>
        </a:p>
      </dgm:t>
    </dgm:pt>
    <dgm:pt modelId="{E4228BC6-FA63-4B52-9877-335BD8E6FC63}" type="pres">
      <dgm:prSet presAssocID="{F059C6A3-E31A-4403-BF78-F40A05952BD1}" presName="connTx" presStyleLbl="parChTrans1D2" presStyleIdx="5" presStyleCnt="7"/>
      <dgm:spPr/>
      <dgm:t>
        <a:bodyPr/>
        <a:lstStyle/>
        <a:p>
          <a:endParaRPr lang="pt-BR"/>
        </a:p>
      </dgm:t>
    </dgm:pt>
    <dgm:pt modelId="{EC882EEA-916A-43C2-8EA9-51247E250B0B}" type="pres">
      <dgm:prSet presAssocID="{5304AC6B-4D02-4FCD-8344-B588F90B1FA0}" presName="node" presStyleLbl="node1" presStyleIdx="5" presStyleCnt="7" custScaleX="147832" custRadScaleRad="127917" custRadScaleInc="1538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6DCDDEA-CD3E-444D-92CE-529966F4F4D1}" type="pres">
      <dgm:prSet presAssocID="{B0DB4F90-1137-4625-B8C8-8C810527AA19}" presName="Name9" presStyleLbl="parChTrans1D2" presStyleIdx="6" presStyleCnt="7"/>
      <dgm:spPr/>
      <dgm:t>
        <a:bodyPr/>
        <a:lstStyle/>
        <a:p>
          <a:endParaRPr lang="pt-BR"/>
        </a:p>
      </dgm:t>
    </dgm:pt>
    <dgm:pt modelId="{35241008-F638-4DC5-AD39-1156E495968D}" type="pres">
      <dgm:prSet presAssocID="{B0DB4F90-1137-4625-B8C8-8C810527AA19}" presName="connTx" presStyleLbl="parChTrans1D2" presStyleIdx="6" presStyleCnt="7"/>
      <dgm:spPr/>
      <dgm:t>
        <a:bodyPr/>
        <a:lstStyle/>
        <a:p>
          <a:endParaRPr lang="pt-BR"/>
        </a:p>
      </dgm:t>
    </dgm:pt>
    <dgm:pt modelId="{90A2D945-649C-4D26-82A2-4AA1947408B4}" type="pres">
      <dgm:prSet presAssocID="{899C026E-2E0C-4425-895F-B8534924D166}" presName="node" presStyleLbl="node1" presStyleIdx="6" presStyleCnt="7" custScaleX="236737" custRadScaleRad="115706" custRadScaleInc="-524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C91339-D0CA-43A8-B712-81B4485214A8}" type="presOf" srcId="{F059C6A3-E31A-4403-BF78-F40A05952BD1}" destId="{E4228BC6-FA63-4B52-9877-335BD8E6FC63}" srcOrd="1" destOrd="0" presId="urn:microsoft.com/office/officeart/2005/8/layout/radial1"/>
    <dgm:cxn modelId="{F09219BC-4D34-4C64-BD9E-467BDC5C6C83}" srcId="{B3B2D793-579F-4A3B-BCE3-643629B63DB4}" destId="{899C026E-2E0C-4425-895F-B8534924D166}" srcOrd="6" destOrd="0" parTransId="{B0DB4F90-1137-4625-B8C8-8C810527AA19}" sibTransId="{532184BE-4D92-4D97-A5AE-33CE7489D132}"/>
    <dgm:cxn modelId="{C1CAB9C5-A101-45DA-AB4D-4AB3D9C424DB}" type="presOf" srcId="{DC1F3542-05EF-4E44-8BF4-3F6AD1283F63}" destId="{87BA95FC-841F-4AA8-89A0-CA7599467DB9}" srcOrd="1" destOrd="0" presId="urn:microsoft.com/office/officeart/2005/8/layout/radial1"/>
    <dgm:cxn modelId="{B19EE241-0A6B-4179-AF6D-C568A45C32CD}" type="presOf" srcId="{283D7C60-66B4-412D-901D-755A03E1D28A}" destId="{F89FD934-5B71-4C2A-BAC4-CE47F0F9FE18}" srcOrd="0" destOrd="0" presId="urn:microsoft.com/office/officeart/2005/8/layout/radial1"/>
    <dgm:cxn modelId="{35F854F9-A1CE-43A4-BFA4-967195DD4B03}" type="presOf" srcId="{72A79389-57CC-4E7A-A5AD-3D33A42BCAB0}" destId="{CD424CD7-EC4B-45E6-8989-1C175435E4E4}" srcOrd="0" destOrd="0" presId="urn:microsoft.com/office/officeart/2005/8/layout/radial1"/>
    <dgm:cxn modelId="{F4C93C48-8DB8-42E4-8890-33AF855EF77B}" type="presOf" srcId="{DA9486C5-F136-4A9C-ABAC-7BFCD8985DF1}" destId="{BF2539E0-43C9-4E09-81B7-006FB3B969CA}" srcOrd="0" destOrd="0" presId="urn:microsoft.com/office/officeart/2005/8/layout/radial1"/>
    <dgm:cxn modelId="{BA86C17F-FBD2-43E5-85DB-53C3F61169C1}" srcId="{FF7340C6-2841-4E58-92DD-13C9C6B5EA63}" destId="{B3B2D793-579F-4A3B-BCE3-643629B63DB4}" srcOrd="0" destOrd="0" parTransId="{A2CA38EA-D4E4-4DD8-8CE6-95CEF5B6D54F}" sibTransId="{FD2D5F9C-A26D-4B7B-8AA7-64A55A8B2940}"/>
    <dgm:cxn modelId="{ECCD6FC0-9F09-4D90-B967-278AB0F8F837}" type="presOf" srcId="{CCD269E6-7446-4942-85E6-CAACA4D8EA52}" destId="{F9EB8A51-ACAD-450C-B07A-56343C923300}" srcOrd="1" destOrd="0" presId="urn:microsoft.com/office/officeart/2005/8/layout/radial1"/>
    <dgm:cxn modelId="{C93CD57B-5B2C-4EEB-A0D2-FC7DF1FDEE72}" srcId="{B3B2D793-579F-4A3B-BCE3-643629B63DB4}" destId="{8F58B20A-2A93-451D-AD62-F16F338F2CDA}" srcOrd="4" destOrd="0" parTransId="{DC1F3542-05EF-4E44-8BF4-3F6AD1283F63}" sibTransId="{DB649ADC-AAB2-4EB9-A700-09DEDB58FBF2}"/>
    <dgm:cxn modelId="{6D83544A-5492-4226-A9D9-4DD2E826924A}" type="presOf" srcId="{72A79389-57CC-4E7A-A5AD-3D33A42BCAB0}" destId="{2D656236-B378-4211-B1E7-E94E3CEF2E09}" srcOrd="1" destOrd="0" presId="urn:microsoft.com/office/officeart/2005/8/layout/radial1"/>
    <dgm:cxn modelId="{4323609F-E64F-43C9-93C3-414EF6D8E554}" type="presOf" srcId="{5304AC6B-4D02-4FCD-8344-B588F90B1FA0}" destId="{EC882EEA-916A-43C2-8EA9-51247E250B0B}" srcOrd="0" destOrd="0" presId="urn:microsoft.com/office/officeart/2005/8/layout/radial1"/>
    <dgm:cxn modelId="{695757F6-D921-4410-9DA5-32996557E2AF}" srcId="{B3B2D793-579F-4A3B-BCE3-643629B63DB4}" destId="{EA41D67C-5CC4-48DC-A6A7-8BF23AC54C4B}" srcOrd="0" destOrd="0" parTransId="{283D7C60-66B4-412D-901D-755A03E1D28A}" sibTransId="{50B4BCA7-359F-4352-86DA-066EAED77A4E}"/>
    <dgm:cxn modelId="{8DD570BA-A21D-49FD-9A5F-200307D064F5}" type="presOf" srcId="{EA41D67C-5CC4-48DC-A6A7-8BF23AC54C4B}" destId="{5616290A-6ECE-4BC4-B28A-56C9FAA8CD0C}" srcOrd="0" destOrd="0" presId="urn:microsoft.com/office/officeart/2005/8/layout/radial1"/>
    <dgm:cxn modelId="{58D37355-A9CD-45FB-AC03-3AD504816E30}" srcId="{B3B2D793-579F-4A3B-BCE3-643629B63DB4}" destId="{310F1BB1-3F0B-4EE2-831A-3027564F5CD4}" srcOrd="3" destOrd="0" parTransId="{72A79389-57CC-4E7A-A5AD-3D33A42BCAB0}" sibTransId="{4E0FCC99-A5DA-44C2-BD74-D60FCB796B65}"/>
    <dgm:cxn modelId="{92239108-49B6-4967-B870-7C6027A7A303}" type="presOf" srcId="{FF7340C6-2841-4E58-92DD-13C9C6B5EA63}" destId="{B0ACBBCB-703D-4296-A562-D99308798E83}" srcOrd="0" destOrd="0" presId="urn:microsoft.com/office/officeart/2005/8/layout/radial1"/>
    <dgm:cxn modelId="{9F4AD9E7-6DE0-4069-8F90-3C13072DC34C}" type="presOf" srcId="{DC1F3542-05EF-4E44-8BF4-3F6AD1283F63}" destId="{ACF9F7B0-753F-4CF0-8A1F-7D79F737482A}" srcOrd="0" destOrd="0" presId="urn:microsoft.com/office/officeart/2005/8/layout/radial1"/>
    <dgm:cxn modelId="{075AE0F9-F85F-4475-8F09-B38CEA98EA48}" type="presOf" srcId="{899C026E-2E0C-4425-895F-B8534924D166}" destId="{90A2D945-649C-4D26-82A2-4AA1947408B4}" srcOrd="0" destOrd="0" presId="urn:microsoft.com/office/officeart/2005/8/layout/radial1"/>
    <dgm:cxn modelId="{C090817A-F532-4D27-AB3F-7CE6B12B1FA9}" type="presOf" srcId="{310F1BB1-3F0B-4EE2-831A-3027564F5CD4}" destId="{82B48090-452D-4BDD-A542-ABA6C6E98E41}" srcOrd="0" destOrd="0" presId="urn:microsoft.com/office/officeart/2005/8/layout/radial1"/>
    <dgm:cxn modelId="{4F0DE9BA-5A68-4AA5-AA56-33F053F20F1C}" srcId="{B3B2D793-579F-4A3B-BCE3-643629B63DB4}" destId="{5304AC6B-4D02-4FCD-8344-B588F90B1FA0}" srcOrd="5" destOrd="0" parTransId="{F059C6A3-E31A-4403-BF78-F40A05952BD1}" sibTransId="{61B2B54F-164C-4D80-8F78-39E777726B69}"/>
    <dgm:cxn modelId="{E68406C2-69F6-4F41-A5C3-034DB2E722F4}" srcId="{B3B2D793-579F-4A3B-BCE3-643629B63DB4}" destId="{5E2F8D3B-CF38-4FA1-951E-945881C54339}" srcOrd="1" destOrd="0" parTransId="{C2300C23-5C41-4B5C-B60A-C187FA4DD4AD}" sibTransId="{29A369A5-10DC-4CD5-A3A4-733201F8B960}"/>
    <dgm:cxn modelId="{47B9CABE-3E95-4919-BFD8-C612E4BCA4E8}" type="presOf" srcId="{B0DB4F90-1137-4625-B8C8-8C810527AA19}" destId="{35241008-F638-4DC5-AD39-1156E495968D}" srcOrd="1" destOrd="0" presId="urn:microsoft.com/office/officeart/2005/8/layout/radial1"/>
    <dgm:cxn modelId="{851D1FE3-538E-465B-BB3D-D6205FFA6551}" type="presOf" srcId="{F059C6A3-E31A-4403-BF78-F40A05952BD1}" destId="{136C7286-20B6-4D6B-B9B4-73AC780E9C6A}" srcOrd="0" destOrd="0" presId="urn:microsoft.com/office/officeart/2005/8/layout/radial1"/>
    <dgm:cxn modelId="{130B341B-3F17-4750-A3AD-19CAC82A7BB1}" type="presOf" srcId="{283D7C60-66B4-412D-901D-755A03E1D28A}" destId="{9F855DF4-AE17-4AA1-992E-7BCF3202E8A0}" srcOrd="1" destOrd="0" presId="urn:microsoft.com/office/officeart/2005/8/layout/radial1"/>
    <dgm:cxn modelId="{A2DA4028-9676-408B-ABDF-F5EADBEA4E13}" type="presOf" srcId="{CCD269E6-7446-4942-85E6-CAACA4D8EA52}" destId="{D68A44E1-F9C9-4F9A-A36F-37FEDA80417D}" srcOrd="0" destOrd="0" presId="urn:microsoft.com/office/officeart/2005/8/layout/radial1"/>
    <dgm:cxn modelId="{1F5202CC-7A79-4DD2-BA46-AD9BB6355AE9}" type="presOf" srcId="{C2300C23-5C41-4B5C-B60A-C187FA4DD4AD}" destId="{DCB59B92-1624-4192-92E4-C35CA1C2FDF9}" srcOrd="1" destOrd="0" presId="urn:microsoft.com/office/officeart/2005/8/layout/radial1"/>
    <dgm:cxn modelId="{A82F932C-8C3F-41DC-8645-E3D9EECC9E83}" srcId="{B3B2D793-579F-4A3B-BCE3-643629B63DB4}" destId="{DA9486C5-F136-4A9C-ABAC-7BFCD8985DF1}" srcOrd="2" destOrd="0" parTransId="{CCD269E6-7446-4942-85E6-CAACA4D8EA52}" sibTransId="{CD2DCB18-8034-4CD5-98C9-87FB89B725C8}"/>
    <dgm:cxn modelId="{349255C4-C85C-431A-95E6-8C10C0BFF0C1}" type="presOf" srcId="{B0DB4F90-1137-4625-B8C8-8C810527AA19}" destId="{16DCDDEA-CD3E-444D-92CE-529966F4F4D1}" srcOrd="0" destOrd="0" presId="urn:microsoft.com/office/officeart/2005/8/layout/radial1"/>
    <dgm:cxn modelId="{A3DCE5C9-62FC-4237-A543-8F0247E9B1C1}" type="presOf" srcId="{C2300C23-5C41-4B5C-B60A-C187FA4DD4AD}" destId="{32AA6CC9-E729-485E-A368-25DA002F2627}" srcOrd="0" destOrd="0" presId="urn:microsoft.com/office/officeart/2005/8/layout/radial1"/>
    <dgm:cxn modelId="{B822EA6B-B2EE-48A9-B0CD-DE8DD6D45137}" type="presOf" srcId="{8F58B20A-2A93-451D-AD62-F16F338F2CDA}" destId="{A9073813-B069-47F8-A411-36F28AA190ED}" srcOrd="0" destOrd="0" presId="urn:microsoft.com/office/officeart/2005/8/layout/radial1"/>
    <dgm:cxn modelId="{B26351EC-27A8-47B4-8061-E0C8F57F2843}" type="presOf" srcId="{B3B2D793-579F-4A3B-BCE3-643629B63DB4}" destId="{0AD0DE7F-5CCA-490C-A739-C9A84404504A}" srcOrd="0" destOrd="0" presId="urn:microsoft.com/office/officeart/2005/8/layout/radial1"/>
    <dgm:cxn modelId="{2FB2F340-9ED0-4C33-906A-1ED5542C5D92}" type="presOf" srcId="{5E2F8D3B-CF38-4FA1-951E-945881C54339}" destId="{6A108552-4E67-4EF5-AD2F-96BB403BB434}" srcOrd="0" destOrd="0" presId="urn:microsoft.com/office/officeart/2005/8/layout/radial1"/>
    <dgm:cxn modelId="{13E46732-635C-4E5F-8C99-5B1C3A550E14}" type="presParOf" srcId="{B0ACBBCB-703D-4296-A562-D99308798E83}" destId="{0AD0DE7F-5CCA-490C-A739-C9A84404504A}" srcOrd="0" destOrd="0" presId="urn:microsoft.com/office/officeart/2005/8/layout/radial1"/>
    <dgm:cxn modelId="{F73A14AF-9D26-4C22-8FBF-70E127B1AD9F}" type="presParOf" srcId="{B0ACBBCB-703D-4296-A562-D99308798E83}" destId="{F89FD934-5B71-4C2A-BAC4-CE47F0F9FE18}" srcOrd="1" destOrd="0" presId="urn:microsoft.com/office/officeart/2005/8/layout/radial1"/>
    <dgm:cxn modelId="{6518471E-6A63-4C30-B3BB-BE58C9D7CF63}" type="presParOf" srcId="{F89FD934-5B71-4C2A-BAC4-CE47F0F9FE18}" destId="{9F855DF4-AE17-4AA1-992E-7BCF3202E8A0}" srcOrd="0" destOrd="0" presId="urn:microsoft.com/office/officeart/2005/8/layout/radial1"/>
    <dgm:cxn modelId="{0604AABB-AB21-4F00-A4F8-D3492216F968}" type="presParOf" srcId="{B0ACBBCB-703D-4296-A562-D99308798E83}" destId="{5616290A-6ECE-4BC4-B28A-56C9FAA8CD0C}" srcOrd="2" destOrd="0" presId="urn:microsoft.com/office/officeart/2005/8/layout/radial1"/>
    <dgm:cxn modelId="{439112D5-DC34-4DF1-8213-7F6E20663F18}" type="presParOf" srcId="{B0ACBBCB-703D-4296-A562-D99308798E83}" destId="{32AA6CC9-E729-485E-A368-25DA002F2627}" srcOrd="3" destOrd="0" presId="urn:microsoft.com/office/officeart/2005/8/layout/radial1"/>
    <dgm:cxn modelId="{4C191EF8-BEDD-4424-8D8E-A7DA0B8D8480}" type="presParOf" srcId="{32AA6CC9-E729-485E-A368-25DA002F2627}" destId="{DCB59B92-1624-4192-92E4-C35CA1C2FDF9}" srcOrd="0" destOrd="0" presId="urn:microsoft.com/office/officeart/2005/8/layout/radial1"/>
    <dgm:cxn modelId="{D1822A4E-6A18-4F31-AB2C-58D00FE5CD2A}" type="presParOf" srcId="{B0ACBBCB-703D-4296-A562-D99308798E83}" destId="{6A108552-4E67-4EF5-AD2F-96BB403BB434}" srcOrd="4" destOrd="0" presId="urn:microsoft.com/office/officeart/2005/8/layout/radial1"/>
    <dgm:cxn modelId="{2EBBB921-0210-404F-907B-2067F1B316A7}" type="presParOf" srcId="{B0ACBBCB-703D-4296-A562-D99308798E83}" destId="{D68A44E1-F9C9-4F9A-A36F-37FEDA80417D}" srcOrd="5" destOrd="0" presId="urn:microsoft.com/office/officeart/2005/8/layout/radial1"/>
    <dgm:cxn modelId="{42FE322B-3CF9-4D10-8E9A-491C94591652}" type="presParOf" srcId="{D68A44E1-F9C9-4F9A-A36F-37FEDA80417D}" destId="{F9EB8A51-ACAD-450C-B07A-56343C923300}" srcOrd="0" destOrd="0" presId="urn:microsoft.com/office/officeart/2005/8/layout/radial1"/>
    <dgm:cxn modelId="{FA6C59FF-E0D1-4750-B230-8B2B6C34B3AA}" type="presParOf" srcId="{B0ACBBCB-703D-4296-A562-D99308798E83}" destId="{BF2539E0-43C9-4E09-81B7-006FB3B969CA}" srcOrd="6" destOrd="0" presId="urn:microsoft.com/office/officeart/2005/8/layout/radial1"/>
    <dgm:cxn modelId="{CFA07EAF-6B13-43B0-A9B9-A0E2DE95E522}" type="presParOf" srcId="{B0ACBBCB-703D-4296-A562-D99308798E83}" destId="{CD424CD7-EC4B-45E6-8989-1C175435E4E4}" srcOrd="7" destOrd="0" presId="urn:microsoft.com/office/officeart/2005/8/layout/radial1"/>
    <dgm:cxn modelId="{F8A1D120-EF44-4492-AE5C-0E3A7787C455}" type="presParOf" srcId="{CD424CD7-EC4B-45E6-8989-1C175435E4E4}" destId="{2D656236-B378-4211-B1E7-E94E3CEF2E09}" srcOrd="0" destOrd="0" presId="urn:microsoft.com/office/officeart/2005/8/layout/radial1"/>
    <dgm:cxn modelId="{3200B25A-CE9A-4772-9553-EB7597EFCEEC}" type="presParOf" srcId="{B0ACBBCB-703D-4296-A562-D99308798E83}" destId="{82B48090-452D-4BDD-A542-ABA6C6E98E41}" srcOrd="8" destOrd="0" presId="urn:microsoft.com/office/officeart/2005/8/layout/radial1"/>
    <dgm:cxn modelId="{F2343434-CC87-4C71-9CC3-8451621371E5}" type="presParOf" srcId="{B0ACBBCB-703D-4296-A562-D99308798E83}" destId="{ACF9F7B0-753F-4CF0-8A1F-7D79F737482A}" srcOrd="9" destOrd="0" presId="urn:microsoft.com/office/officeart/2005/8/layout/radial1"/>
    <dgm:cxn modelId="{24C5F253-AA20-4350-B902-EA447E0A2025}" type="presParOf" srcId="{ACF9F7B0-753F-4CF0-8A1F-7D79F737482A}" destId="{87BA95FC-841F-4AA8-89A0-CA7599467DB9}" srcOrd="0" destOrd="0" presId="urn:microsoft.com/office/officeart/2005/8/layout/radial1"/>
    <dgm:cxn modelId="{3C866BDF-3B09-4D71-8F77-5148386922CE}" type="presParOf" srcId="{B0ACBBCB-703D-4296-A562-D99308798E83}" destId="{A9073813-B069-47F8-A411-36F28AA190ED}" srcOrd="10" destOrd="0" presId="urn:microsoft.com/office/officeart/2005/8/layout/radial1"/>
    <dgm:cxn modelId="{C308BBCE-B26A-4F99-905C-502204F14D39}" type="presParOf" srcId="{B0ACBBCB-703D-4296-A562-D99308798E83}" destId="{136C7286-20B6-4D6B-B9B4-73AC780E9C6A}" srcOrd="11" destOrd="0" presId="urn:microsoft.com/office/officeart/2005/8/layout/radial1"/>
    <dgm:cxn modelId="{5B30A63B-A3BE-41E1-B0AC-B0BB875B6660}" type="presParOf" srcId="{136C7286-20B6-4D6B-B9B4-73AC780E9C6A}" destId="{E4228BC6-FA63-4B52-9877-335BD8E6FC63}" srcOrd="0" destOrd="0" presId="urn:microsoft.com/office/officeart/2005/8/layout/radial1"/>
    <dgm:cxn modelId="{67456589-9561-4AB2-B0CE-BDD052444691}" type="presParOf" srcId="{B0ACBBCB-703D-4296-A562-D99308798E83}" destId="{EC882EEA-916A-43C2-8EA9-51247E250B0B}" srcOrd="12" destOrd="0" presId="urn:microsoft.com/office/officeart/2005/8/layout/radial1"/>
    <dgm:cxn modelId="{A7FA0E75-4433-482F-85F3-6874277893EC}" type="presParOf" srcId="{B0ACBBCB-703D-4296-A562-D99308798E83}" destId="{16DCDDEA-CD3E-444D-92CE-529966F4F4D1}" srcOrd="13" destOrd="0" presId="urn:microsoft.com/office/officeart/2005/8/layout/radial1"/>
    <dgm:cxn modelId="{AFFA168E-FEBA-4201-BF2E-14D5659DD68B}" type="presParOf" srcId="{16DCDDEA-CD3E-444D-92CE-529966F4F4D1}" destId="{35241008-F638-4DC5-AD39-1156E495968D}" srcOrd="0" destOrd="0" presId="urn:microsoft.com/office/officeart/2005/8/layout/radial1"/>
    <dgm:cxn modelId="{8468BA82-AEEA-424B-86E8-311A84177D6B}" type="presParOf" srcId="{B0ACBBCB-703D-4296-A562-D99308798E83}" destId="{90A2D945-649C-4D26-82A2-4AA1947408B4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C92D3-F513-41BC-BDDC-06803E3CFDFB}">
      <dsp:nvSpPr>
        <dsp:cNvPr id="0" name=""/>
        <dsp:cNvSpPr/>
      </dsp:nvSpPr>
      <dsp:spPr>
        <a:xfrm>
          <a:off x="3913025" y="2737791"/>
          <a:ext cx="1467720" cy="12833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 dirty="0"/>
        </a:p>
      </dsp:txBody>
      <dsp:txXfrm>
        <a:off x="4127968" y="2925737"/>
        <a:ext cx="1037834" cy="907486"/>
      </dsp:txXfrm>
    </dsp:sp>
    <dsp:sp modelId="{00BF19BD-DC2D-4A73-A928-973380AA3C0D}">
      <dsp:nvSpPr>
        <dsp:cNvPr id="0" name=""/>
        <dsp:cNvSpPr/>
      </dsp:nvSpPr>
      <dsp:spPr>
        <a:xfrm rot="3661105">
          <a:off x="4272895" y="3376509"/>
          <a:ext cx="955791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4302364" y="3402724"/>
        <a:ext cx="841453" cy="228677"/>
      </dsp:txXfrm>
    </dsp:sp>
    <dsp:sp modelId="{1D3DEDDC-DE84-44AF-BBB5-96C04EAC9CAB}">
      <dsp:nvSpPr>
        <dsp:cNvPr id="0" name=""/>
        <dsp:cNvSpPr/>
      </dsp:nvSpPr>
      <dsp:spPr>
        <a:xfrm>
          <a:off x="3109424" y="2137648"/>
          <a:ext cx="2994188" cy="23379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100" kern="1200" dirty="0"/>
        </a:p>
      </dsp:txBody>
      <dsp:txXfrm>
        <a:off x="3547913" y="2480026"/>
        <a:ext cx="2117210" cy="1653150"/>
      </dsp:txXfrm>
    </dsp:sp>
    <dsp:sp modelId="{CE2F1DE8-3BF1-428E-9FE2-9B002E7C3FA5}">
      <dsp:nvSpPr>
        <dsp:cNvPr id="0" name=""/>
        <dsp:cNvSpPr/>
      </dsp:nvSpPr>
      <dsp:spPr>
        <a:xfrm rot="19175830">
          <a:off x="5420218" y="2161415"/>
          <a:ext cx="814074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301544"/>
            <a:satOff val="-7400"/>
            <a:lumOff val="23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5433852" y="2274695"/>
        <a:ext cx="699736" cy="228677"/>
      </dsp:txXfrm>
    </dsp:sp>
    <dsp:sp modelId="{E7D08817-4D56-43D9-8AB2-4EE4CC5A85CF}">
      <dsp:nvSpPr>
        <dsp:cNvPr id="0" name=""/>
        <dsp:cNvSpPr/>
      </dsp:nvSpPr>
      <dsp:spPr>
        <a:xfrm>
          <a:off x="5945402" y="0"/>
          <a:ext cx="2683331" cy="226456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/>
        </a:p>
      </dsp:txBody>
      <dsp:txXfrm>
        <a:off x="6338367" y="331638"/>
        <a:ext cx="1897401" cy="1601291"/>
      </dsp:txXfrm>
    </dsp:sp>
    <dsp:sp modelId="{011A05B0-729C-43B2-B44D-5DB827DDDF7B}">
      <dsp:nvSpPr>
        <dsp:cNvPr id="0" name=""/>
        <dsp:cNvSpPr/>
      </dsp:nvSpPr>
      <dsp:spPr>
        <a:xfrm rot="21559450">
          <a:off x="5804608" y="3181677"/>
          <a:ext cx="695786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603087"/>
            <a:satOff val="-14800"/>
            <a:lumOff val="47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5804612" y="3258576"/>
        <a:ext cx="581448" cy="228677"/>
      </dsp:txXfrm>
    </dsp:sp>
    <dsp:sp modelId="{057B1197-274E-428C-B202-E6B54FBC9A93}">
      <dsp:nvSpPr>
        <dsp:cNvPr id="0" name=""/>
        <dsp:cNvSpPr/>
      </dsp:nvSpPr>
      <dsp:spPr>
        <a:xfrm>
          <a:off x="6693317" y="2259876"/>
          <a:ext cx="2163667" cy="216540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100" kern="1200" dirty="0"/>
        </a:p>
      </dsp:txBody>
      <dsp:txXfrm>
        <a:off x="7010179" y="2576992"/>
        <a:ext cx="1529943" cy="1531172"/>
      </dsp:txXfrm>
    </dsp:sp>
    <dsp:sp modelId="{38F0B214-F3FA-48E2-969B-98DA6EDE32D4}">
      <dsp:nvSpPr>
        <dsp:cNvPr id="0" name=""/>
        <dsp:cNvSpPr/>
      </dsp:nvSpPr>
      <dsp:spPr>
        <a:xfrm rot="2302302">
          <a:off x="5635232" y="4128789"/>
          <a:ext cx="686616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904631"/>
            <a:satOff val="-22201"/>
            <a:lumOff val="71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5647580" y="4169526"/>
        <a:ext cx="572278" cy="228677"/>
      </dsp:txXfrm>
    </dsp:sp>
    <dsp:sp modelId="{9DB33131-3909-4683-A196-368EF94275BC}">
      <dsp:nvSpPr>
        <dsp:cNvPr id="0" name=""/>
        <dsp:cNvSpPr/>
      </dsp:nvSpPr>
      <dsp:spPr>
        <a:xfrm>
          <a:off x="5702311" y="4456724"/>
          <a:ext cx="2558498" cy="154264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/>
        </a:p>
      </dsp:txBody>
      <dsp:txXfrm>
        <a:off x="6076994" y="4682638"/>
        <a:ext cx="1809132" cy="1090812"/>
      </dsp:txXfrm>
    </dsp:sp>
    <dsp:sp modelId="{4BF2BC6C-EFEC-44FC-9EA0-5B5E866C0F9A}">
      <dsp:nvSpPr>
        <dsp:cNvPr id="0" name=""/>
        <dsp:cNvSpPr/>
      </dsp:nvSpPr>
      <dsp:spPr>
        <a:xfrm rot="6382130">
          <a:off x="4065814" y="4272108"/>
          <a:ext cx="525821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206174"/>
            <a:satOff val="-29601"/>
            <a:lumOff val="9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4139094" y="4293481"/>
        <a:ext cx="411483" cy="228677"/>
      </dsp:txXfrm>
    </dsp:sp>
    <dsp:sp modelId="{C3CA0B41-1A7D-4FA9-A86E-EA78E56CD019}">
      <dsp:nvSpPr>
        <dsp:cNvPr id="0" name=""/>
        <dsp:cNvSpPr/>
      </dsp:nvSpPr>
      <dsp:spPr>
        <a:xfrm>
          <a:off x="2921687" y="4940630"/>
          <a:ext cx="2127109" cy="1382888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/>
        </a:p>
      </dsp:txBody>
      <dsp:txXfrm>
        <a:off x="3233195" y="5143149"/>
        <a:ext cx="1504093" cy="977850"/>
      </dsp:txXfrm>
    </dsp:sp>
    <dsp:sp modelId="{B63A8610-D677-4C44-B024-3F6CFBB9F40C}">
      <dsp:nvSpPr>
        <dsp:cNvPr id="0" name=""/>
        <dsp:cNvSpPr/>
      </dsp:nvSpPr>
      <dsp:spPr>
        <a:xfrm rot="9154427">
          <a:off x="3352402" y="3729494"/>
          <a:ext cx="505541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07718"/>
            <a:satOff val="-37001"/>
            <a:lumOff val="118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3460314" y="3779387"/>
        <a:ext cx="391203" cy="228677"/>
      </dsp:txXfrm>
    </dsp:sp>
    <dsp:sp modelId="{524BDCF2-F5EE-411B-BB74-6A4A3DB93525}">
      <dsp:nvSpPr>
        <dsp:cNvPr id="0" name=""/>
        <dsp:cNvSpPr/>
      </dsp:nvSpPr>
      <dsp:spPr>
        <a:xfrm>
          <a:off x="0" y="4030210"/>
          <a:ext cx="4085640" cy="1401202"/>
        </a:xfrm>
        <a:prstGeom prst="ellipse">
          <a:avLst/>
        </a:prstGeom>
        <a:solidFill>
          <a:schemeClr val="accent4">
            <a:hueOff val="6507718"/>
            <a:satOff val="-37001"/>
            <a:lumOff val="118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>
              <a:solidFill>
                <a:schemeClr val="tx1"/>
              </a:solidFill>
            </a:rPr>
            <a:t>Circuito </a:t>
          </a:r>
          <a:r>
            <a:rPr lang="pt-BR" sz="2200" b="1" kern="1200" dirty="0" smtClean="0">
              <a:solidFill>
                <a:schemeClr val="tx1"/>
              </a:solidFill>
            </a:rPr>
            <a:t>da cultura, do </a:t>
          </a:r>
          <a:r>
            <a:rPr lang="pt-BR" sz="2200" b="1" kern="1200" dirty="0" smtClean="0">
              <a:solidFill>
                <a:schemeClr val="tx1"/>
              </a:solidFill>
            </a:rPr>
            <a:t>conhecimento</a:t>
          </a:r>
          <a:endParaRPr lang="pt-BR" sz="2200" b="1" kern="1200" dirty="0">
            <a:solidFill>
              <a:schemeClr val="tx1"/>
            </a:solidFill>
          </a:endParaRPr>
        </a:p>
      </dsp:txBody>
      <dsp:txXfrm>
        <a:off x="598328" y="4235411"/>
        <a:ext cx="2888984" cy="990800"/>
      </dsp:txXfrm>
    </dsp:sp>
    <dsp:sp modelId="{F6E046FC-10F6-4E93-A6AF-72EF6DCAB620}">
      <dsp:nvSpPr>
        <dsp:cNvPr id="0" name=""/>
        <dsp:cNvSpPr/>
      </dsp:nvSpPr>
      <dsp:spPr>
        <a:xfrm rot="11091020">
          <a:off x="2610453" y="3055360"/>
          <a:ext cx="925051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809261"/>
            <a:satOff val="-44401"/>
            <a:lumOff val="142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2724586" y="3136419"/>
        <a:ext cx="810713" cy="228677"/>
      </dsp:txXfrm>
    </dsp:sp>
    <dsp:sp modelId="{49F3EC1B-27D9-4139-8C5E-C8AF02C0551F}">
      <dsp:nvSpPr>
        <dsp:cNvPr id="0" name=""/>
        <dsp:cNvSpPr/>
      </dsp:nvSpPr>
      <dsp:spPr>
        <a:xfrm>
          <a:off x="207809" y="2386053"/>
          <a:ext cx="1976522" cy="1401202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/>
        </a:p>
      </dsp:txBody>
      <dsp:txXfrm>
        <a:off x="497264" y="2591254"/>
        <a:ext cx="1397612" cy="990800"/>
      </dsp:txXfrm>
    </dsp:sp>
    <dsp:sp modelId="{4CECF708-6ABB-43D4-BCB4-655888D22409}">
      <dsp:nvSpPr>
        <dsp:cNvPr id="0" name=""/>
        <dsp:cNvSpPr/>
      </dsp:nvSpPr>
      <dsp:spPr>
        <a:xfrm rot="13182776">
          <a:off x="2895501" y="2161662"/>
          <a:ext cx="869048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110804"/>
            <a:satOff val="-51802"/>
            <a:lumOff val="166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2996648" y="2274415"/>
        <a:ext cx="754710" cy="228677"/>
      </dsp:txXfrm>
    </dsp:sp>
    <dsp:sp modelId="{C731857E-9ED0-4F53-81DC-B7286CBAF1C9}">
      <dsp:nvSpPr>
        <dsp:cNvPr id="0" name=""/>
        <dsp:cNvSpPr/>
      </dsp:nvSpPr>
      <dsp:spPr>
        <a:xfrm>
          <a:off x="840138" y="3323"/>
          <a:ext cx="2268154" cy="2312488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>
            <a:ln>
              <a:noFill/>
            </a:ln>
          </a:endParaRPr>
        </a:p>
      </dsp:txBody>
      <dsp:txXfrm>
        <a:off x="1172301" y="341979"/>
        <a:ext cx="1603828" cy="1635176"/>
      </dsp:txXfrm>
    </dsp:sp>
    <dsp:sp modelId="{DDD129A8-C93E-447A-9420-A374C96C3329}">
      <dsp:nvSpPr>
        <dsp:cNvPr id="0" name=""/>
        <dsp:cNvSpPr/>
      </dsp:nvSpPr>
      <dsp:spPr>
        <a:xfrm rot="15962662">
          <a:off x="4237530" y="1868111"/>
          <a:ext cx="667140" cy="3811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 rot="10800000">
        <a:off x="4298643" y="2001369"/>
        <a:ext cx="552802" cy="228677"/>
      </dsp:txXfrm>
    </dsp:sp>
    <dsp:sp modelId="{EC5EB49E-D06C-4464-8238-3FA10BE4959F}">
      <dsp:nvSpPr>
        <dsp:cNvPr id="0" name=""/>
        <dsp:cNvSpPr/>
      </dsp:nvSpPr>
      <dsp:spPr>
        <a:xfrm>
          <a:off x="3537621" y="93563"/>
          <a:ext cx="1860250" cy="1390567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200" kern="1200" dirty="0"/>
        </a:p>
      </dsp:txBody>
      <dsp:txXfrm>
        <a:off x="3810048" y="297207"/>
        <a:ext cx="1315396" cy="983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4995C-635F-424A-B514-DA04C59E147E}">
      <dsp:nvSpPr>
        <dsp:cNvPr id="0" name=""/>
        <dsp:cNvSpPr/>
      </dsp:nvSpPr>
      <dsp:spPr>
        <a:xfrm>
          <a:off x="5172537" y="2306603"/>
          <a:ext cx="3558469" cy="2150823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LBI/2015</a:t>
          </a:r>
          <a:endParaRPr lang="pt-BR" sz="1600" b="1" kern="1200" dirty="0"/>
        </a:p>
      </dsp:txBody>
      <dsp:txXfrm>
        <a:off x="5693663" y="2621584"/>
        <a:ext cx="2516217" cy="1520861"/>
      </dsp:txXfrm>
    </dsp:sp>
    <dsp:sp modelId="{2F3BF7DD-0BFE-48D7-B60C-97812FA0A89B}">
      <dsp:nvSpPr>
        <dsp:cNvPr id="0" name=""/>
        <dsp:cNvSpPr/>
      </dsp:nvSpPr>
      <dsp:spPr>
        <a:xfrm rot="14115247">
          <a:off x="4755872" y="1592275"/>
          <a:ext cx="1921073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1921073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 rot="10800000">
        <a:off x="5668382" y="1552947"/>
        <a:ext cx="96053" cy="96053"/>
      </dsp:txXfrm>
    </dsp:sp>
    <dsp:sp modelId="{2F816C4E-8168-490B-A323-9826E67302B3}">
      <dsp:nvSpPr>
        <dsp:cNvPr id="0" name=""/>
        <dsp:cNvSpPr/>
      </dsp:nvSpPr>
      <dsp:spPr>
        <a:xfrm>
          <a:off x="4276578" y="74330"/>
          <a:ext cx="1293247" cy="7661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 BARREIRAS</a:t>
          </a:r>
          <a:endParaRPr lang="pt-BR" sz="1000" b="1" kern="1200" dirty="0"/>
        </a:p>
      </dsp:txBody>
      <dsp:txXfrm>
        <a:off x="4465970" y="186527"/>
        <a:ext cx="914463" cy="541734"/>
      </dsp:txXfrm>
    </dsp:sp>
    <dsp:sp modelId="{7146CC3D-6BE9-410F-9C63-A9EC30AB51C8}">
      <dsp:nvSpPr>
        <dsp:cNvPr id="0" name=""/>
        <dsp:cNvSpPr/>
      </dsp:nvSpPr>
      <dsp:spPr>
        <a:xfrm rot="15118110">
          <a:off x="5788378" y="1722785"/>
          <a:ext cx="1252200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1252200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6383173" y="1700179"/>
        <a:ext cx="62610" cy="62610"/>
      </dsp:txXfrm>
    </dsp:sp>
    <dsp:sp modelId="{4535A35C-55C6-47BB-AA6F-30B4B7F93585}">
      <dsp:nvSpPr>
        <dsp:cNvPr id="0" name=""/>
        <dsp:cNvSpPr/>
      </dsp:nvSpPr>
      <dsp:spPr>
        <a:xfrm>
          <a:off x="5411148" y="495228"/>
          <a:ext cx="1411561" cy="644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TECNOLOGIA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ASSISTIVA</a:t>
          </a:r>
          <a:endParaRPr lang="pt-BR" sz="1000" b="1" kern="1200" dirty="0"/>
        </a:p>
      </dsp:txBody>
      <dsp:txXfrm>
        <a:off x="5617866" y="589599"/>
        <a:ext cx="998125" cy="455664"/>
      </dsp:txXfrm>
    </dsp:sp>
    <dsp:sp modelId="{7915A571-317D-446A-8C49-1924DC751C6C}">
      <dsp:nvSpPr>
        <dsp:cNvPr id="0" name=""/>
        <dsp:cNvSpPr/>
      </dsp:nvSpPr>
      <dsp:spPr>
        <a:xfrm rot="16994489">
          <a:off x="6694183" y="1667050"/>
          <a:ext cx="1318184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1318184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320321" y="1642794"/>
        <a:ext cx="65909" cy="65909"/>
      </dsp:txXfrm>
    </dsp:sp>
    <dsp:sp modelId="{469D96DA-75A3-4C88-A4AE-F40D9710FB1E}">
      <dsp:nvSpPr>
        <dsp:cNvPr id="0" name=""/>
        <dsp:cNvSpPr/>
      </dsp:nvSpPr>
      <dsp:spPr>
        <a:xfrm>
          <a:off x="6837915" y="362367"/>
          <a:ext cx="1490300" cy="673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00" b="1" kern="1200" dirty="0" smtClean="0"/>
            <a:t> </a:t>
          </a:r>
          <a:r>
            <a:rPr lang="pt-BR" sz="1000" b="1" kern="1200" dirty="0" smtClean="0"/>
            <a:t>DESENHO UNIVERSAL</a:t>
          </a:r>
          <a:endParaRPr lang="pt-BR" sz="1000" b="1" kern="1200" dirty="0"/>
        </a:p>
      </dsp:txBody>
      <dsp:txXfrm>
        <a:off x="7056164" y="461028"/>
        <a:ext cx="1053802" cy="476379"/>
      </dsp:txXfrm>
    </dsp:sp>
    <dsp:sp modelId="{C18BFEFB-80B4-465B-9B17-A3A7063EA234}">
      <dsp:nvSpPr>
        <dsp:cNvPr id="0" name=""/>
        <dsp:cNvSpPr/>
      </dsp:nvSpPr>
      <dsp:spPr>
        <a:xfrm rot="18715003">
          <a:off x="7711504" y="2228908"/>
          <a:ext cx="535376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535376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965808" y="2224223"/>
        <a:ext cx="26768" cy="26768"/>
      </dsp:txXfrm>
    </dsp:sp>
    <dsp:sp modelId="{691C598C-6A4D-4B11-8D08-1F2915CF4807}">
      <dsp:nvSpPr>
        <dsp:cNvPr id="0" name=""/>
        <dsp:cNvSpPr/>
      </dsp:nvSpPr>
      <dsp:spPr>
        <a:xfrm>
          <a:off x="7450538" y="1298476"/>
          <a:ext cx="2062053" cy="759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ACESSIBILIDAD</a:t>
          </a:r>
          <a:r>
            <a:rPr lang="pt-BR" sz="1000" kern="1200" dirty="0" smtClean="0"/>
            <a:t>E</a:t>
          </a:r>
          <a:endParaRPr lang="pt-BR" sz="1000" kern="1200" dirty="0"/>
        </a:p>
      </dsp:txBody>
      <dsp:txXfrm>
        <a:off x="7752519" y="1409645"/>
        <a:ext cx="1458091" cy="536773"/>
      </dsp:txXfrm>
    </dsp:sp>
    <dsp:sp modelId="{7177C6E0-E3F3-43B4-91DC-F0AC5AB0A34B}">
      <dsp:nvSpPr>
        <dsp:cNvPr id="0" name=""/>
        <dsp:cNvSpPr/>
      </dsp:nvSpPr>
      <dsp:spPr>
        <a:xfrm rot="3862675">
          <a:off x="7355348" y="4552030"/>
          <a:ext cx="323453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323453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508989" y="4552643"/>
        <a:ext cx="16172" cy="16172"/>
      </dsp:txXfrm>
    </dsp:sp>
    <dsp:sp modelId="{28D6F39D-BBF0-4E02-82E7-3CB322844A21}">
      <dsp:nvSpPr>
        <dsp:cNvPr id="0" name=""/>
        <dsp:cNvSpPr/>
      </dsp:nvSpPr>
      <dsp:spPr>
        <a:xfrm>
          <a:off x="6916725" y="4702542"/>
          <a:ext cx="1609825" cy="5694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/>
            <a:t>ACOMPANHANTE</a:t>
          </a:r>
          <a:endParaRPr lang="pt-BR" sz="900" b="1" kern="1200" dirty="0"/>
        </a:p>
      </dsp:txBody>
      <dsp:txXfrm>
        <a:off x="7152478" y="4785934"/>
        <a:ext cx="1138319" cy="402655"/>
      </dsp:txXfrm>
    </dsp:sp>
    <dsp:sp modelId="{7F2F1B0B-246A-4771-A40A-3B0D0AAA3DB1}">
      <dsp:nvSpPr>
        <dsp:cNvPr id="0" name=""/>
        <dsp:cNvSpPr/>
      </dsp:nvSpPr>
      <dsp:spPr>
        <a:xfrm rot="5540629">
          <a:off x="6452602" y="4885315"/>
          <a:ext cx="874564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874564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6868021" y="4872150"/>
        <a:ext cx="43728" cy="43728"/>
      </dsp:txXfrm>
    </dsp:sp>
    <dsp:sp modelId="{014C9E87-B264-470D-8BBE-C400286B15F3}">
      <dsp:nvSpPr>
        <dsp:cNvPr id="0" name=""/>
        <dsp:cNvSpPr/>
      </dsp:nvSpPr>
      <dsp:spPr>
        <a:xfrm>
          <a:off x="5757782" y="5330914"/>
          <a:ext cx="2204682" cy="5804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PROFISSIONAL DE APOIO ESCOLAR</a:t>
          </a:r>
          <a:endParaRPr lang="pt-BR" sz="1000" b="1" kern="1200" dirty="0"/>
        </a:p>
      </dsp:txBody>
      <dsp:txXfrm>
        <a:off x="6080650" y="5415919"/>
        <a:ext cx="1558946" cy="410439"/>
      </dsp:txXfrm>
    </dsp:sp>
    <dsp:sp modelId="{C13A8297-9B68-4283-B9C8-BDC9AD100419}">
      <dsp:nvSpPr>
        <dsp:cNvPr id="0" name=""/>
        <dsp:cNvSpPr/>
      </dsp:nvSpPr>
      <dsp:spPr>
        <a:xfrm rot="7156196">
          <a:off x="5146897" y="5114835"/>
          <a:ext cx="1657561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1657561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 rot="10800000">
        <a:off x="5934239" y="5082095"/>
        <a:ext cx="82878" cy="82878"/>
      </dsp:txXfrm>
    </dsp:sp>
    <dsp:sp modelId="{D16ADBF1-9870-4412-8BF5-A03345E67FB4}">
      <dsp:nvSpPr>
        <dsp:cNvPr id="0" name=""/>
        <dsp:cNvSpPr/>
      </dsp:nvSpPr>
      <dsp:spPr>
        <a:xfrm>
          <a:off x="4605659" y="5834976"/>
          <a:ext cx="1541500" cy="71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/>
            <a:t> </a:t>
          </a:r>
          <a:r>
            <a:rPr lang="pt-BR" sz="1000" b="1" kern="1200" dirty="0" smtClean="0"/>
            <a:t>ATENDENTE PESSOAL</a:t>
          </a:r>
          <a:endParaRPr lang="pt-BR" sz="1000" b="1" kern="1200" dirty="0"/>
        </a:p>
      </dsp:txBody>
      <dsp:txXfrm>
        <a:off x="4831406" y="5939761"/>
        <a:ext cx="1090006" cy="505944"/>
      </dsp:txXfrm>
    </dsp:sp>
    <dsp:sp modelId="{8E9D0A0E-5E65-4E7E-921B-7E3B48676F1A}">
      <dsp:nvSpPr>
        <dsp:cNvPr id="0" name=""/>
        <dsp:cNvSpPr/>
      </dsp:nvSpPr>
      <dsp:spPr>
        <a:xfrm rot="8599651">
          <a:off x="3824482" y="4873101"/>
          <a:ext cx="2226309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226309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 rot="10800000">
        <a:off x="4881979" y="4826142"/>
        <a:ext cx="111315" cy="111315"/>
      </dsp:txXfrm>
    </dsp:sp>
    <dsp:sp modelId="{3D16108A-63C5-4EC3-9AE0-05F93824AB6F}">
      <dsp:nvSpPr>
        <dsp:cNvPr id="0" name=""/>
        <dsp:cNvSpPr/>
      </dsp:nvSpPr>
      <dsp:spPr>
        <a:xfrm>
          <a:off x="2598382" y="5499610"/>
          <a:ext cx="1962533" cy="7867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/>
            <a:t> </a:t>
          </a:r>
          <a:r>
            <a:rPr lang="pt-BR" sz="1000" b="1" kern="1200" dirty="0" smtClean="0"/>
            <a:t>MORADIA PARA VIDA INDEPENDENTE DA PESSOA COM DEFICIÊNCIA</a:t>
          </a:r>
          <a:endParaRPr lang="pt-BR" sz="1000" b="1" kern="1200" dirty="0"/>
        </a:p>
      </dsp:txBody>
      <dsp:txXfrm>
        <a:off x="2885788" y="5614831"/>
        <a:ext cx="1387721" cy="556333"/>
      </dsp:txXfrm>
    </dsp:sp>
    <dsp:sp modelId="{80108D11-3EA4-4D96-8D5B-021ED29E724F}">
      <dsp:nvSpPr>
        <dsp:cNvPr id="0" name=""/>
        <dsp:cNvSpPr/>
      </dsp:nvSpPr>
      <dsp:spPr>
        <a:xfrm rot="9498015">
          <a:off x="3201970" y="4398560"/>
          <a:ext cx="2346889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346889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 rot="10800000">
        <a:off x="4316743" y="4348586"/>
        <a:ext cx="117344" cy="117344"/>
      </dsp:txXfrm>
    </dsp:sp>
    <dsp:sp modelId="{DE8C20A0-7E4E-4222-8001-2908B5655685}">
      <dsp:nvSpPr>
        <dsp:cNvPr id="0" name=""/>
        <dsp:cNvSpPr/>
      </dsp:nvSpPr>
      <dsp:spPr>
        <a:xfrm>
          <a:off x="1910793" y="4612736"/>
          <a:ext cx="1484445" cy="959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/>
            <a:t> </a:t>
          </a:r>
          <a:r>
            <a:rPr lang="pt-BR" sz="1000" b="1" kern="1200" dirty="0" smtClean="0"/>
            <a:t>RESIDÊNCIAS INCLUSIVAS</a:t>
          </a:r>
          <a:endParaRPr lang="pt-BR" sz="1000" b="1" kern="1200" dirty="0"/>
        </a:p>
      </dsp:txBody>
      <dsp:txXfrm>
        <a:off x="2128185" y="4753307"/>
        <a:ext cx="1049661" cy="678738"/>
      </dsp:txXfrm>
    </dsp:sp>
    <dsp:sp modelId="{68A777C2-8FE3-4980-95AC-3F9E3322DDCD}">
      <dsp:nvSpPr>
        <dsp:cNvPr id="0" name=""/>
        <dsp:cNvSpPr/>
      </dsp:nvSpPr>
      <dsp:spPr>
        <a:xfrm rot="10260764">
          <a:off x="2744600" y="3840914"/>
          <a:ext cx="2501242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501242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3932690" y="3787082"/>
        <a:ext cx="125062" cy="125062"/>
      </dsp:txXfrm>
    </dsp:sp>
    <dsp:sp modelId="{FD3B42C6-3915-49DA-A79A-235AEC59ABFF}">
      <dsp:nvSpPr>
        <dsp:cNvPr id="0" name=""/>
        <dsp:cNvSpPr/>
      </dsp:nvSpPr>
      <dsp:spPr>
        <a:xfrm>
          <a:off x="1648161" y="3629028"/>
          <a:ext cx="1120276" cy="10063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/>
            <a:t> </a:t>
          </a:r>
          <a:r>
            <a:rPr lang="pt-BR" sz="1000" b="1" kern="1200" dirty="0" smtClean="0"/>
            <a:t>PESSOA COM MOBILIDADE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REDUZIDA</a:t>
          </a:r>
          <a:endParaRPr lang="pt-BR" sz="1000" b="1" kern="1200" dirty="0"/>
        </a:p>
      </dsp:txBody>
      <dsp:txXfrm>
        <a:off x="1812222" y="3776411"/>
        <a:ext cx="792154" cy="711630"/>
      </dsp:txXfrm>
    </dsp:sp>
    <dsp:sp modelId="{392E6961-16D9-4150-920B-DB8BF40573CA}">
      <dsp:nvSpPr>
        <dsp:cNvPr id="0" name=""/>
        <dsp:cNvSpPr/>
      </dsp:nvSpPr>
      <dsp:spPr>
        <a:xfrm rot="10973015">
          <a:off x="2835852" y="3225037"/>
          <a:ext cx="2344315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344315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 rot="10800000">
        <a:off x="3949402" y="3175128"/>
        <a:ext cx="117215" cy="117215"/>
      </dsp:txXfrm>
    </dsp:sp>
    <dsp:sp modelId="{B5E653A7-D8C2-4F09-9748-C219798DB359}">
      <dsp:nvSpPr>
        <dsp:cNvPr id="0" name=""/>
        <dsp:cNvSpPr/>
      </dsp:nvSpPr>
      <dsp:spPr>
        <a:xfrm>
          <a:off x="1212094" y="2653971"/>
          <a:ext cx="1628197" cy="959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 smtClean="0"/>
            <a:t> </a:t>
          </a:r>
          <a:r>
            <a:rPr lang="pt-BR" sz="1000" b="1" kern="1200" dirty="0" smtClean="0"/>
            <a:t>MOBILIÁRIO URBANO</a:t>
          </a:r>
          <a:endParaRPr lang="pt-BR" sz="1000" b="1" kern="1200" dirty="0"/>
        </a:p>
      </dsp:txBody>
      <dsp:txXfrm>
        <a:off x="1450538" y="2794542"/>
        <a:ext cx="1151309" cy="678738"/>
      </dsp:txXfrm>
    </dsp:sp>
    <dsp:sp modelId="{A95A4173-8533-439A-B392-803CC06E5EE8}">
      <dsp:nvSpPr>
        <dsp:cNvPr id="0" name=""/>
        <dsp:cNvSpPr/>
      </dsp:nvSpPr>
      <dsp:spPr>
        <a:xfrm rot="11599841">
          <a:off x="2796165" y="2688755"/>
          <a:ext cx="2533247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533247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3999457" y="2634123"/>
        <a:ext cx="126662" cy="126662"/>
      </dsp:txXfrm>
    </dsp:sp>
    <dsp:sp modelId="{02A102D7-C6A4-4776-AD57-02153DC59E3E}">
      <dsp:nvSpPr>
        <dsp:cNvPr id="0" name=""/>
        <dsp:cNvSpPr/>
      </dsp:nvSpPr>
      <dsp:spPr>
        <a:xfrm>
          <a:off x="1324249" y="1866520"/>
          <a:ext cx="1592691" cy="7414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 ELEMENTO DE URBANIZAÇÃO</a:t>
          </a:r>
          <a:endParaRPr lang="pt-BR" sz="1000" b="1" kern="1200" dirty="0"/>
        </a:p>
      </dsp:txBody>
      <dsp:txXfrm>
        <a:off x="1557493" y="1975101"/>
        <a:ext cx="1126203" cy="524278"/>
      </dsp:txXfrm>
    </dsp:sp>
    <dsp:sp modelId="{A3186A3A-4D57-439B-B136-245ADEC5F1E3}">
      <dsp:nvSpPr>
        <dsp:cNvPr id="0" name=""/>
        <dsp:cNvSpPr/>
      </dsp:nvSpPr>
      <dsp:spPr>
        <a:xfrm rot="12191176">
          <a:off x="3053375" y="2249601"/>
          <a:ext cx="2549673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549673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4264470" y="2194558"/>
        <a:ext cx="127483" cy="127483"/>
      </dsp:txXfrm>
    </dsp:sp>
    <dsp:sp modelId="{6A14B2AA-FFDE-4228-9E17-66284B984304}">
      <dsp:nvSpPr>
        <dsp:cNvPr id="0" name=""/>
        <dsp:cNvSpPr/>
      </dsp:nvSpPr>
      <dsp:spPr>
        <a:xfrm>
          <a:off x="2085471" y="1226953"/>
          <a:ext cx="1198516" cy="654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ADAPTAÇÕES RAZOÁVEIS</a:t>
          </a:r>
          <a:endParaRPr lang="pt-BR" sz="1000" b="1" kern="1200" dirty="0"/>
        </a:p>
      </dsp:txBody>
      <dsp:txXfrm>
        <a:off x="2260990" y="1322851"/>
        <a:ext cx="847478" cy="463034"/>
      </dsp:txXfrm>
    </dsp:sp>
    <dsp:sp modelId="{705D7FC9-BC7D-4185-969F-18A33BF25561}">
      <dsp:nvSpPr>
        <dsp:cNvPr id="0" name=""/>
        <dsp:cNvSpPr/>
      </dsp:nvSpPr>
      <dsp:spPr>
        <a:xfrm rot="13088706">
          <a:off x="3729849" y="1782294"/>
          <a:ext cx="2392202" cy="17397"/>
        </a:xfrm>
        <a:custGeom>
          <a:avLst/>
          <a:gdLst/>
          <a:ahLst/>
          <a:cxnLst/>
          <a:rect l="0" t="0" r="0" b="0"/>
          <a:pathLst>
            <a:path>
              <a:moveTo>
                <a:pt x="0" y="8698"/>
              </a:moveTo>
              <a:lnTo>
                <a:pt x="2392202" y="86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 rot="10800000">
        <a:off x="4866146" y="1731187"/>
        <a:ext cx="119610" cy="119610"/>
      </dsp:txXfrm>
    </dsp:sp>
    <dsp:sp modelId="{85FB7A5C-0E33-460A-A798-2376726E9964}">
      <dsp:nvSpPr>
        <dsp:cNvPr id="0" name=""/>
        <dsp:cNvSpPr/>
      </dsp:nvSpPr>
      <dsp:spPr>
        <a:xfrm>
          <a:off x="2764412" y="484692"/>
          <a:ext cx="1749814" cy="5916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/>
            <a:t> COMUNICAÇÃO</a:t>
          </a:r>
          <a:endParaRPr lang="pt-BR" sz="1000" b="1" kern="1200" dirty="0"/>
        </a:p>
      </dsp:txBody>
      <dsp:txXfrm>
        <a:off x="3020666" y="571334"/>
        <a:ext cx="1237306" cy="4183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3C328-6631-43D5-9F3F-1DFBB2158987}">
      <dsp:nvSpPr>
        <dsp:cNvPr id="0" name=""/>
        <dsp:cNvSpPr/>
      </dsp:nvSpPr>
      <dsp:spPr>
        <a:xfrm>
          <a:off x="2838900" y="329219"/>
          <a:ext cx="5707981" cy="29351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Os problemas estão nas pessoas;</a:t>
          </a:r>
          <a:endParaRPr lang="pt-B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Eu cuido do meu serviço;</a:t>
          </a:r>
          <a:endParaRPr lang="pt-B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Eu entendo do meu serviço;</a:t>
          </a:r>
          <a:endParaRPr lang="pt-B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Avaliamos </a:t>
          </a:r>
          <a:r>
            <a:rPr lang="pt-BR" sz="1800" kern="1200" dirty="0" smtClean="0"/>
            <a:t>o desempenho das pessoas;</a:t>
          </a:r>
          <a:endParaRPr lang="pt-B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Mudamos </a:t>
          </a:r>
          <a:r>
            <a:rPr lang="pt-BR" sz="1800" kern="1200" dirty="0" smtClean="0"/>
            <a:t>as pessoas;</a:t>
          </a:r>
          <a:endParaRPr lang="pt-B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Sempre se acha alguém melhor;</a:t>
          </a:r>
          <a:endParaRPr lang="pt-BR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Culpa dos erros é de quem?</a:t>
          </a:r>
          <a:endParaRPr lang="pt-BR" sz="1800" kern="1200" dirty="0"/>
        </a:p>
      </dsp:txBody>
      <dsp:txXfrm>
        <a:off x="2838900" y="696117"/>
        <a:ext cx="4607287" cy="2201388"/>
      </dsp:txXfrm>
    </dsp:sp>
    <dsp:sp modelId="{59954E9F-6294-4D78-BF4B-72E679AFF5CB}">
      <dsp:nvSpPr>
        <dsp:cNvPr id="0" name=""/>
        <dsp:cNvSpPr/>
      </dsp:nvSpPr>
      <dsp:spPr>
        <a:xfrm>
          <a:off x="17644" y="461086"/>
          <a:ext cx="2888005" cy="26368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>
              <a:solidFill>
                <a:schemeClr val="tx1"/>
              </a:solidFill>
            </a:rPr>
            <a:t>Visão Cartesiana</a:t>
          </a:r>
          <a:endParaRPr lang="pt-BR" sz="3500" kern="1200" dirty="0">
            <a:solidFill>
              <a:schemeClr val="tx1"/>
            </a:solidFill>
          </a:endParaRPr>
        </a:p>
      </dsp:txBody>
      <dsp:txXfrm>
        <a:off x="146364" y="589806"/>
        <a:ext cx="2630565" cy="2379399"/>
      </dsp:txXfrm>
    </dsp:sp>
    <dsp:sp modelId="{BC6F9750-E134-457A-9B16-DB4EB1988437}">
      <dsp:nvSpPr>
        <dsp:cNvPr id="0" name=""/>
        <dsp:cNvSpPr/>
      </dsp:nvSpPr>
      <dsp:spPr>
        <a:xfrm>
          <a:off x="3313317" y="3089735"/>
          <a:ext cx="5203967" cy="33875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02234"/>
            <a:satOff val="-24813"/>
            <a:lumOff val="-697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02234"/>
              <a:satOff val="-24813"/>
              <a:lumOff val="-69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O problema é visto no processo, no contexto, nas pessoas e no tempo vivido;</a:t>
          </a:r>
          <a:endParaRPr lang="pt-BR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Eu ajudo a fazer as coisas acontecerem;</a:t>
          </a:r>
          <a:endParaRPr lang="pt-BR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Eu entendo como meu trabalho contribui com o processo geral;</a:t>
          </a:r>
          <a:endParaRPr lang="pt-BR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Se avalia o processo em um contexto;</a:t>
          </a:r>
          <a:endParaRPr lang="pt-BR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Muda-se o processo a  partir do contexto;</a:t>
          </a:r>
          <a:endParaRPr lang="pt-BR" sz="16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 Analisa como os erros aconteceram a partir do contexto,  do processo e o grau de comprometimento das pessoas.</a:t>
          </a:r>
          <a:endParaRPr lang="pt-BR" sz="1600" kern="1200" dirty="0"/>
        </a:p>
      </dsp:txBody>
      <dsp:txXfrm>
        <a:off x="3313317" y="3513176"/>
        <a:ext cx="3933646" cy="2540643"/>
      </dsp:txXfrm>
    </dsp:sp>
    <dsp:sp modelId="{F5111683-7BEA-4F9C-B0EF-A4C80E0287E7}">
      <dsp:nvSpPr>
        <dsp:cNvPr id="0" name=""/>
        <dsp:cNvSpPr/>
      </dsp:nvSpPr>
      <dsp:spPr>
        <a:xfrm>
          <a:off x="148068" y="3576486"/>
          <a:ext cx="3181591" cy="2563287"/>
        </a:xfrm>
        <a:prstGeom prst="roundRect">
          <a:avLst/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500" kern="1200" dirty="0" smtClean="0">
              <a:solidFill>
                <a:schemeClr val="tx1"/>
              </a:solidFill>
            </a:rPr>
            <a:t>Visão Sistêmica</a:t>
          </a:r>
          <a:endParaRPr lang="pt-BR" sz="3500" kern="1200" dirty="0">
            <a:solidFill>
              <a:schemeClr val="tx1"/>
            </a:solidFill>
          </a:endParaRPr>
        </a:p>
      </dsp:txBody>
      <dsp:txXfrm>
        <a:off x="273197" y="3701615"/>
        <a:ext cx="2931333" cy="2313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ECFE9-D02E-4806-AD70-8AC81459A7CA}">
      <dsp:nvSpPr>
        <dsp:cNvPr id="0" name=""/>
        <dsp:cNvSpPr/>
      </dsp:nvSpPr>
      <dsp:spPr>
        <a:xfrm>
          <a:off x="5472601" y="1909088"/>
          <a:ext cx="2927674" cy="1369685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O fazer sistêmico</a:t>
          </a:r>
          <a:endParaRPr lang="pt-BR" sz="3200" b="1" kern="1200" dirty="0">
            <a:solidFill>
              <a:schemeClr val="tx1"/>
            </a:solidFill>
          </a:endParaRPr>
        </a:p>
      </dsp:txBody>
      <dsp:txXfrm>
        <a:off x="5901349" y="2109674"/>
        <a:ext cx="2070178" cy="968513"/>
      </dsp:txXfrm>
    </dsp:sp>
    <dsp:sp modelId="{9F648ABB-05A5-4294-8399-7B0FFEED790B}">
      <dsp:nvSpPr>
        <dsp:cNvPr id="0" name=""/>
        <dsp:cNvSpPr/>
      </dsp:nvSpPr>
      <dsp:spPr>
        <a:xfrm rot="11716092">
          <a:off x="3985740" y="2004652"/>
          <a:ext cx="1716639" cy="36233"/>
        </a:xfrm>
        <a:custGeom>
          <a:avLst/>
          <a:gdLst/>
          <a:ahLst/>
          <a:cxnLst/>
          <a:rect l="0" t="0" r="0" b="0"/>
          <a:pathLst>
            <a:path>
              <a:moveTo>
                <a:pt x="0" y="18116"/>
              </a:moveTo>
              <a:lnTo>
                <a:pt x="1716639" y="181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 rot="10800000">
        <a:off x="4801143" y="1979853"/>
        <a:ext cx="85831" cy="85831"/>
      </dsp:txXfrm>
    </dsp:sp>
    <dsp:sp modelId="{3D237AF4-E214-4532-AB84-9C7F59916A3A}">
      <dsp:nvSpPr>
        <dsp:cNvPr id="0" name=""/>
        <dsp:cNvSpPr/>
      </dsp:nvSpPr>
      <dsp:spPr>
        <a:xfrm>
          <a:off x="1080122" y="814713"/>
          <a:ext cx="3234247" cy="124406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i="0" kern="1200" dirty="0" smtClean="0">
              <a:solidFill>
                <a:schemeClr val="tx1"/>
              </a:solidFill>
            </a:rPr>
            <a:t>Protagonismo</a:t>
          </a:r>
          <a:endParaRPr lang="pt-BR" sz="1800" b="1" i="0" kern="1200" dirty="0">
            <a:solidFill>
              <a:schemeClr val="tx1"/>
            </a:solidFill>
          </a:endParaRPr>
        </a:p>
      </dsp:txBody>
      <dsp:txXfrm>
        <a:off x="1553767" y="996903"/>
        <a:ext cx="2286957" cy="879689"/>
      </dsp:txXfrm>
    </dsp:sp>
    <dsp:sp modelId="{7A3293C6-9054-4932-BBCD-AC63E3FB6C04}">
      <dsp:nvSpPr>
        <dsp:cNvPr id="0" name=""/>
        <dsp:cNvSpPr/>
      </dsp:nvSpPr>
      <dsp:spPr>
        <a:xfrm rot="13328160">
          <a:off x="5229779" y="1569067"/>
          <a:ext cx="1187751" cy="36233"/>
        </a:xfrm>
        <a:custGeom>
          <a:avLst/>
          <a:gdLst/>
          <a:ahLst/>
          <a:cxnLst/>
          <a:rect l="0" t="0" r="0" b="0"/>
          <a:pathLst>
            <a:path>
              <a:moveTo>
                <a:pt x="0" y="18116"/>
              </a:moveTo>
              <a:lnTo>
                <a:pt x="1187751" y="181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5793961" y="1557490"/>
        <a:ext cx="59387" cy="59387"/>
      </dsp:txXfrm>
    </dsp:sp>
    <dsp:sp modelId="{8BDFF6FE-F1ED-407E-B5EC-CB71F282E341}">
      <dsp:nvSpPr>
        <dsp:cNvPr id="0" name=""/>
        <dsp:cNvSpPr/>
      </dsp:nvSpPr>
      <dsp:spPr>
        <a:xfrm>
          <a:off x="3785480" y="205302"/>
          <a:ext cx="2175841" cy="1044350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i="0" kern="1200" dirty="0" smtClean="0">
              <a:solidFill>
                <a:schemeClr val="tx1"/>
              </a:solidFill>
            </a:rPr>
            <a:t>Construção do respeito</a:t>
          </a:r>
          <a:endParaRPr lang="pt-BR" sz="1800" b="1" i="0" kern="1200" dirty="0">
            <a:solidFill>
              <a:schemeClr val="tx1"/>
            </a:solidFill>
          </a:endParaRPr>
        </a:p>
      </dsp:txBody>
      <dsp:txXfrm>
        <a:off x="4104125" y="358244"/>
        <a:ext cx="1538551" cy="738466"/>
      </dsp:txXfrm>
    </dsp:sp>
    <dsp:sp modelId="{FD01D335-49B5-465B-8F06-A0BB909DD954}">
      <dsp:nvSpPr>
        <dsp:cNvPr id="0" name=""/>
        <dsp:cNvSpPr/>
      </dsp:nvSpPr>
      <dsp:spPr>
        <a:xfrm rot="16897773">
          <a:off x="7011702" y="1814343"/>
          <a:ext cx="162906" cy="36233"/>
        </a:xfrm>
        <a:custGeom>
          <a:avLst/>
          <a:gdLst/>
          <a:ahLst/>
          <a:cxnLst/>
          <a:rect l="0" t="0" r="0" b="0"/>
          <a:pathLst>
            <a:path>
              <a:moveTo>
                <a:pt x="0" y="18116"/>
              </a:moveTo>
              <a:lnTo>
                <a:pt x="162906" y="181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089083" y="1828387"/>
        <a:ext cx="8145" cy="8145"/>
      </dsp:txXfrm>
    </dsp:sp>
    <dsp:sp modelId="{1CBE644F-9CE1-4654-8B1B-81CDEF0159BB}">
      <dsp:nvSpPr>
        <dsp:cNvPr id="0" name=""/>
        <dsp:cNvSpPr/>
      </dsp:nvSpPr>
      <dsp:spPr>
        <a:xfrm>
          <a:off x="6048679" y="36878"/>
          <a:ext cx="2473118" cy="1724545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A pessoa 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6410859" y="289432"/>
        <a:ext cx="1748758" cy="1219437"/>
      </dsp:txXfrm>
    </dsp:sp>
    <dsp:sp modelId="{9AC9B42D-6FC7-4619-9496-302DC9479CA7}">
      <dsp:nvSpPr>
        <dsp:cNvPr id="0" name=""/>
        <dsp:cNvSpPr/>
      </dsp:nvSpPr>
      <dsp:spPr>
        <a:xfrm rot="6445233">
          <a:off x="6021357" y="3769219"/>
          <a:ext cx="1081240" cy="36233"/>
        </a:xfrm>
        <a:custGeom>
          <a:avLst/>
          <a:gdLst/>
          <a:ahLst/>
          <a:cxnLst/>
          <a:rect l="0" t="0" r="0" b="0"/>
          <a:pathLst>
            <a:path>
              <a:moveTo>
                <a:pt x="0" y="18116"/>
              </a:moveTo>
              <a:lnTo>
                <a:pt x="1081240" y="181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6534947" y="3760305"/>
        <a:ext cx="54062" cy="54062"/>
      </dsp:txXfrm>
    </dsp:sp>
    <dsp:sp modelId="{124D2406-AC7A-4DBE-8878-2755DB1D5397}">
      <dsp:nvSpPr>
        <dsp:cNvPr id="0" name=""/>
        <dsp:cNvSpPr/>
      </dsp:nvSpPr>
      <dsp:spPr>
        <a:xfrm>
          <a:off x="4824541" y="4285353"/>
          <a:ext cx="2621222" cy="172454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0" kern="1200" dirty="0" smtClean="0">
              <a:solidFill>
                <a:schemeClr val="tx1"/>
              </a:solidFill>
            </a:rPr>
            <a:t>INCLUSÃO</a:t>
          </a:r>
          <a:endParaRPr lang="pt-BR" sz="1600" b="1" i="0" kern="1200" dirty="0">
            <a:solidFill>
              <a:schemeClr val="tx1"/>
            </a:solidFill>
          </a:endParaRPr>
        </a:p>
      </dsp:txBody>
      <dsp:txXfrm>
        <a:off x="5208410" y="4537907"/>
        <a:ext cx="1853484" cy="1219437"/>
      </dsp:txXfrm>
    </dsp:sp>
    <dsp:sp modelId="{919115D8-9F13-41FF-9C6B-62F636DA7230}">
      <dsp:nvSpPr>
        <dsp:cNvPr id="0" name=""/>
        <dsp:cNvSpPr/>
      </dsp:nvSpPr>
      <dsp:spPr>
        <a:xfrm rot="9387761">
          <a:off x="4160347" y="3397649"/>
          <a:ext cx="1778724" cy="36233"/>
        </a:xfrm>
        <a:custGeom>
          <a:avLst/>
          <a:gdLst/>
          <a:ahLst/>
          <a:cxnLst/>
          <a:rect l="0" t="0" r="0" b="0"/>
          <a:pathLst>
            <a:path>
              <a:moveTo>
                <a:pt x="0" y="18116"/>
              </a:moveTo>
              <a:lnTo>
                <a:pt x="1778724" y="181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 rot="10800000">
        <a:off x="5005242" y="3371297"/>
        <a:ext cx="88936" cy="88936"/>
      </dsp:txXfrm>
    </dsp:sp>
    <dsp:sp modelId="{9B187DBC-E523-474E-985E-98C8145E532B}">
      <dsp:nvSpPr>
        <dsp:cNvPr id="0" name=""/>
        <dsp:cNvSpPr/>
      </dsp:nvSpPr>
      <dsp:spPr>
        <a:xfrm>
          <a:off x="1697031" y="3637274"/>
          <a:ext cx="3085056" cy="1133940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Simplificação/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complexidade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2148827" y="3803336"/>
        <a:ext cx="2181464" cy="801816"/>
      </dsp:txXfrm>
    </dsp:sp>
    <dsp:sp modelId="{75C8DC77-0DD9-4672-9578-83651A6D415E}">
      <dsp:nvSpPr>
        <dsp:cNvPr id="0" name=""/>
        <dsp:cNvSpPr/>
      </dsp:nvSpPr>
      <dsp:spPr>
        <a:xfrm rot="10726567">
          <a:off x="3834978" y="2624562"/>
          <a:ext cx="1639334" cy="36233"/>
        </a:xfrm>
        <a:custGeom>
          <a:avLst/>
          <a:gdLst/>
          <a:ahLst/>
          <a:cxnLst/>
          <a:rect l="0" t="0" r="0" b="0"/>
          <a:pathLst>
            <a:path>
              <a:moveTo>
                <a:pt x="0" y="18116"/>
              </a:moveTo>
              <a:lnTo>
                <a:pt x="1639334" y="181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4613661" y="2601696"/>
        <a:ext cx="81966" cy="81966"/>
      </dsp:txXfrm>
    </dsp:sp>
    <dsp:sp modelId="{D6674912-9455-4C25-B7DA-2DAAFCB62E93}">
      <dsp:nvSpPr>
        <dsp:cNvPr id="0" name=""/>
        <dsp:cNvSpPr/>
      </dsp:nvSpPr>
      <dsp:spPr>
        <a:xfrm>
          <a:off x="88328" y="2053096"/>
          <a:ext cx="3750420" cy="1294150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i="0" kern="1200" dirty="0" smtClean="0">
              <a:solidFill>
                <a:schemeClr val="tx1"/>
              </a:solidFill>
            </a:rPr>
            <a:t>Engajamento  no problema -  Busca da essência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637564" y="2242620"/>
        <a:ext cx="2651948" cy="9151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0DE7F-5CCA-490C-A739-C9A84404504A}">
      <dsp:nvSpPr>
        <dsp:cNvPr id="0" name=""/>
        <dsp:cNvSpPr/>
      </dsp:nvSpPr>
      <dsp:spPr>
        <a:xfrm>
          <a:off x="5474989" y="1653844"/>
          <a:ext cx="2373882" cy="142594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>
              <a:solidFill>
                <a:sysClr val="windowText" lastClr="000000"/>
              </a:solidFill>
            </a:rPr>
            <a:t>INCLUSÃO</a:t>
          </a:r>
        </a:p>
      </dsp:txBody>
      <dsp:txXfrm>
        <a:off x="5822636" y="1862669"/>
        <a:ext cx="1678588" cy="1008293"/>
      </dsp:txXfrm>
    </dsp:sp>
    <dsp:sp modelId="{F89FD934-5B71-4C2A-BAC4-CE47F0F9FE18}">
      <dsp:nvSpPr>
        <dsp:cNvPr id="0" name=""/>
        <dsp:cNvSpPr/>
      </dsp:nvSpPr>
      <dsp:spPr>
        <a:xfrm rot="12844619">
          <a:off x="4511452" y="1399819"/>
          <a:ext cx="1490329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1490329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5219359" y="1378912"/>
        <a:ext cx="74516" cy="74516"/>
      </dsp:txXfrm>
    </dsp:sp>
    <dsp:sp modelId="{5616290A-6ECE-4BC4-B28A-56C9FAA8CD0C}">
      <dsp:nvSpPr>
        <dsp:cNvPr id="0" name=""/>
        <dsp:cNvSpPr/>
      </dsp:nvSpPr>
      <dsp:spPr>
        <a:xfrm>
          <a:off x="2472369" y="161990"/>
          <a:ext cx="3144946" cy="86891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</a:rPr>
            <a:t>COMPLEMENTARIDADE</a:t>
          </a:r>
          <a:endParaRPr lang="pt-BR" sz="1200" b="1" kern="1200" dirty="0">
            <a:solidFill>
              <a:sysClr val="windowText" lastClr="000000"/>
            </a:solidFill>
          </a:endParaRPr>
        </a:p>
      </dsp:txBody>
      <dsp:txXfrm>
        <a:off x="2932936" y="289239"/>
        <a:ext cx="2223812" cy="614414"/>
      </dsp:txXfrm>
    </dsp:sp>
    <dsp:sp modelId="{32AA6CC9-E729-485E-A368-25DA002F2627}">
      <dsp:nvSpPr>
        <dsp:cNvPr id="0" name=""/>
        <dsp:cNvSpPr/>
      </dsp:nvSpPr>
      <dsp:spPr>
        <a:xfrm rot="16408536">
          <a:off x="6432412" y="1348104"/>
          <a:ext cx="580794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580794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708289" y="1349935"/>
        <a:ext cx="29039" cy="29039"/>
      </dsp:txXfrm>
    </dsp:sp>
    <dsp:sp modelId="{6A108552-4E67-4EF5-AD2F-96BB403BB434}">
      <dsp:nvSpPr>
        <dsp:cNvPr id="0" name=""/>
        <dsp:cNvSpPr/>
      </dsp:nvSpPr>
      <dsp:spPr>
        <a:xfrm>
          <a:off x="5688638" y="141158"/>
          <a:ext cx="2160233" cy="933593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EQUIDADE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IGUALDADE</a:t>
          </a:r>
          <a:endParaRPr lang="pt-BR" sz="1200" b="1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04997" y="277880"/>
        <a:ext cx="1527515" cy="660149"/>
      </dsp:txXfrm>
    </dsp:sp>
    <dsp:sp modelId="{D68A44E1-F9C9-4F9A-A36F-37FEDA80417D}">
      <dsp:nvSpPr>
        <dsp:cNvPr id="0" name=""/>
        <dsp:cNvSpPr/>
      </dsp:nvSpPr>
      <dsp:spPr>
        <a:xfrm rot="5116400">
          <a:off x="6525229" y="3274978"/>
          <a:ext cx="426287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426287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727715" y="3280671"/>
        <a:ext cx="21314" cy="21314"/>
      </dsp:txXfrm>
    </dsp:sp>
    <dsp:sp modelId="{BF2539E0-43C9-4E09-81B7-006FB3B969CA}">
      <dsp:nvSpPr>
        <dsp:cNvPr id="0" name=""/>
        <dsp:cNvSpPr/>
      </dsp:nvSpPr>
      <dsp:spPr>
        <a:xfrm>
          <a:off x="5780712" y="3502592"/>
          <a:ext cx="2068159" cy="1425943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>
              <a:solidFill>
                <a:sysClr val="windowText" lastClr="000000"/>
              </a:solidFill>
            </a:rPr>
            <a:t>POTENCIAL HUMANO</a:t>
          </a:r>
        </a:p>
      </dsp:txBody>
      <dsp:txXfrm>
        <a:off x="6083587" y="3711417"/>
        <a:ext cx="1462409" cy="1008293"/>
      </dsp:txXfrm>
    </dsp:sp>
    <dsp:sp modelId="{CD424CD7-EC4B-45E6-8989-1C175435E4E4}">
      <dsp:nvSpPr>
        <dsp:cNvPr id="0" name=""/>
        <dsp:cNvSpPr/>
      </dsp:nvSpPr>
      <dsp:spPr>
        <a:xfrm rot="7792743">
          <a:off x="5022798" y="3505186"/>
          <a:ext cx="1348705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1348705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 rot="10800000">
        <a:off x="5663433" y="3487819"/>
        <a:ext cx="67435" cy="67435"/>
      </dsp:txXfrm>
    </dsp:sp>
    <dsp:sp modelId="{82B48090-452D-4BDD-A542-ABA6C6E98E41}">
      <dsp:nvSpPr>
        <dsp:cNvPr id="0" name=""/>
        <dsp:cNvSpPr/>
      </dsp:nvSpPr>
      <dsp:spPr>
        <a:xfrm>
          <a:off x="3600400" y="3957577"/>
          <a:ext cx="2273481" cy="142594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CONEXÕES E RELAÇÕES</a:t>
          </a:r>
          <a:endParaRPr lang="pt-BR" sz="1200" b="1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33344" y="4166402"/>
        <a:ext cx="1607593" cy="1008293"/>
      </dsp:txXfrm>
    </dsp:sp>
    <dsp:sp modelId="{ACF9F7B0-753F-4CF0-8A1F-7D79F737482A}">
      <dsp:nvSpPr>
        <dsp:cNvPr id="0" name=""/>
        <dsp:cNvSpPr/>
      </dsp:nvSpPr>
      <dsp:spPr>
        <a:xfrm rot="9187985">
          <a:off x="3090185" y="3446519"/>
          <a:ext cx="2816416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2816416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kern="1200"/>
        </a:p>
      </dsp:txBody>
      <dsp:txXfrm rot="10800000">
        <a:off x="4427982" y="3392460"/>
        <a:ext cx="140820" cy="140820"/>
      </dsp:txXfrm>
    </dsp:sp>
    <dsp:sp modelId="{A9073813-B069-47F8-A411-36F28AA190ED}">
      <dsp:nvSpPr>
        <dsp:cNvPr id="0" name=""/>
        <dsp:cNvSpPr/>
      </dsp:nvSpPr>
      <dsp:spPr>
        <a:xfrm>
          <a:off x="1019723" y="3865360"/>
          <a:ext cx="2553650" cy="1425943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ALTERIDADE – </a:t>
          </a:r>
          <a:r>
            <a:rPr lang="pt-BR" sz="12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INTERAÇÃO ENTRE O “EU”, INTERIOR E PARTICULAR A CADA UM, E O “OUTRO”</a:t>
          </a:r>
          <a:endParaRPr lang="pt-BR" sz="1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93696" y="4074185"/>
        <a:ext cx="1805704" cy="1008293"/>
      </dsp:txXfrm>
    </dsp:sp>
    <dsp:sp modelId="{136C7286-20B6-4D6B-B9B4-73AC780E9C6A}">
      <dsp:nvSpPr>
        <dsp:cNvPr id="0" name=""/>
        <dsp:cNvSpPr/>
      </dsp:nvSpPr>
      <dsp:spPr>
        <a:xfrm rot="10292207">
          <a:off x="2354142" y="2755383"/>
          <a:ext cx="3172944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3172944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 rot="10800000">
        <a:off x="3861290" y="2692410"/>
        <a:ext cx="158647" cy="158647"/>
      </dsp:txXfrm>
    </dsp:sp>
    <dsp:sp modelId="{EC882EEA-916A-43C2-8EA9-51247E250B0B}">
      <dsp:nvSpPr>
        <dsp:cNvPr id="0" name=""/>
        <dsp:cNvSpPr/>
      </dsp:nvSpPr>
      <dsp:spPr>
        <a:xfrm>
          <a:off x="288026" y="2445418"/>
          <a:ext cx="2108000" cy="142594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AMBIÊNCIA  </a:t>
          </a: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CONVIVÊNCIA</a:t>
          </a:r>
          <a:endParaRPr lang="pt-BR" sz="1200" b="1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6735" y="2654243"/>
        <a:ext cx="1490582" cy="1008293"/>
      </dsp:txXfrm>
    </dsp:sp>
    <dsp:sp modelId="{16DCDDEA-CD3E-444D-92CE-529966F4F4D1}">
      <dsp:nvSpPr>
        <dsp:cNvPr id="0" name=""/>
        <dsp:cNvSpPr/>
      </dsp:nvSpPr>
      <dsp:spPr>
        <a:xfrm rot="11278414">
          <a:off x="3395344" y="2041451"/>
          <a:ext cx="2120908" cy="32701"/>
        </a:xfrm>
        <a:custGeom>
          <a:avLst/>
          <a:gdLst/>
          <a:ahLst/>
          <a:cxnLst/>
          <a:rect l="0" t="0" r="0" b="0"/>
          <a:pathLst>
            <a:path>
              <a:moveTo>
                <a:pt x="0" y="16350"/>
              </a:moveTo>
              <a:lnTo>
                <a:pt x="2120908" y="1635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/>
        </a:p>
      </dsp:txBody>
      <dsp:txXfrm rot="10800000">
        <a:off x="4402776" y="2004779"/>
        <a:ext cx="106045" cy="106045"/>
      </dsp:txXfrm>
    </dsp:sp>
    <dsp:sp modelId="{90A2D945-649C-4D26-82A2-4AA1947408B4}">
      <dsp:nvSpPr>
        <dsp:cNvPr id="0" name=""/>
        <dsp:cNvSpPr/>
      </dsp:nvSpPr>
      <dsp:spPr>
        <a:xfrm>
          <a:off x="115645" y="973323"/>
          <a:ext cx="3375735" cy="142594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DIFERENÇA </a:t>
          </a:r>
          <a:r>
            <a:rPr lang="pt-BR" sz="1200" b="1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HUMAMA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- PESSOA, PROCESSO , CONTEXTO E O </a:t>
          </a:r>
          <a:r>
            <a:rPr lang="pt-BR" sz="1200" b="1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TEMPO</a:t>
          </a:r>
          <a:endParaRPr lang="pt-BR" sz="1200" b="1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0010" y="1182148"/>
        <a:ext cx="2387005" cy="1008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C2C34-D237-4D2A-AF06-902F5EBA6D7D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FA352-F224-44A5-ADCF-AA75040313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136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FA352-F224-44A5-ADCF-AA75040313C1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96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FA352-F224-44A5-ADCF-AA75040313C1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09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lIns="38405" tIns="19202" rIns="38405" bIns="19202"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6473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AAA28A-E2C2-43CE-81BE-4B6EE2E701B2}" type="datetimeFigureOut">
              <a:rPr lang="pt-BR" smtClean="0"/>
              <a:pPr/>
              <a:t>03/05/2018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3FB22E4-F78E-49F7-9221-1FE2CAC5DFE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asadaconsultoria.com.br/visao-holistica/" TargetMode="External"/><Relationship Id="rId2" Type="http://schemas.openxmlformats.org/officeDocument/2006/relationships/hyperlink" Target="http://rbep.inep.gov.br/index.php/emaberto/article/viewFile/1053/95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MwYn7hAQh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wmf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umanrights.com/pt/sites/default/files/dove_pt.jpg" TargetMode="External"/><Relationship Id="rId13" Type="http://schemas.openxmlformats.org/officeDocument/2006/relationships/image" Target="../media/image26.jpeg"/><Relationship Id="rId18" Type="http://schemas.openxmlformats.org/officeDocument/2006/relationships/hyperlink" Target="http://www.humanrights.com/pt/sites/default/files/cyrus_cylinder_0_pt.jpg" TargetMode="External"/><Relationship Id="rId3" Type="http://schemas.openxmlformats.org/officeDocument/2006/relationships/image" Target="../media/image21.jpeg"/><Relationship Id="rId21" Type="http://schemas.openxmlformats.org/officeDocument/2006/relationships/image" Target="../media/image30.jpeg"/><Relationship Id="rId7" Type="http://schemas.openxmlformats.org/officeDocument/2006/relationships/image" Target="../media/image23.jpeg"/><Relationship Id="rId12" Type="http://schemas.openxmlformats.org/officeDocument/2006/relationships/hyperlink" Target="http://www.humanrights.com/pt/sites/default/files/un-meeting-10-dec--48-_pt.jpg" TargetMode="External"/><Relationship Id="rId17" Type="http://schemas.openxmlformats.org/officeDocument/2006/relationships/image" Target="../media/image28.jpeg"/><Relationship Id="rId2" Type="http://schemas.openxmlformats.org/officeDocument/2006/relationships/hyperlink" Target="http://www.humanrights.com/pt/sites/default/files/geneva-convention_0_pt.jpg" TargetMode="External"/><Relationship Id="rId16" Type="http://schemas.openxmlformats.org/officeDocument/2006/relationships/hyperlink" Target="http://www.humanrights.com/pt/sites/default/files/petoright_pt.jpg" TargetMode="External"/><Relationship Id="rId20" Type="http://schemas.openxmlformats.org/officeDocument/2006/relationships/hyperlink" Target="http://www.humanrights.com/pt/sites/default/files/cyrus-the-great_pt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umanrights.com/pt/sites/default/files/UN-logo_0_pt.jpg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23" Type="http://schemas.openxmlformats.org/officeDocument/2006/relationships/image" Target="../media/image31.jpeg"/><Relationship Id="rId10" Type="http://schemas.openxmlformats.org/officeDocument/2006/relationships/hyperlink" Target="http://www.humanrights.com/pt/sites/default/files/UDHR_pt.png" TargetMode="External"/><Relationship Id="rId19" Type="http://schemas.openxmlformats.org/officeDocument/2006/relationships/image" Target="../media/image29.jpeg"/><Relationship Id="rId4" Type="http://schemas.openxmlformats.org/officeDocument/2006/relationships/hyperlink" Target="http://www.humanrights.com/pt/sites/default/files/declaration_of_rights_0_pt.jpg" TargetMode="External"/><Relationship Id="rId9" Type="http://schemas.openxmlformats.org/officeDocument/2006/relationships/image" Target="../media/image24.jpeg"/><Relationship Id="rId14" Type="http://schemas.openxmlformats.org/officeDocument/2006/relationships/hyperlink" Target="http://www.humanrights.com/pt/sites/default/files/american-billofrights_pt.gif" TargetMode="External"/><Relationship Id="rId22" Type="http://schemas.openxmlformats.org/officeDocument/2006/relationships/hyperlink" Target="http://www.humanrights.com/pt/sites/default/files/magna-carta_pt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wmf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8367" y="302503"/>
            <a:ext cx="7992888" cy="24208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anchor="ctr"/>
          <a:lstStyle/>
          <a:p>
            <a:pPr algn="ctr">
              <a:defRPr/>
            </a:pPr>
            <a:r>
              <a:rPr lang="pt-BR" dirty="0">
                <a:solidFill>
                  <a:srgbClr val="FFFFFF"/>
                </a:solidFill>
              </a:rPr>
              <a:t>FÓRUM DE </a:t>
            </a:r>
            <a:r>
              <a:rPr lang="pt-BR" dirty="0" smtClean="0">
                <a:solidFill>
                  <a:srgbClr val="FFFFFF"/>
                </a:solidFill>
              </a:rPr>
              <a:t>PRÓ-REITORES</a:t>
            </a:r>
          </a:p>
          <a:p>
            <a:pPr algn="ctr">
              <a:defRPr/>
            </a:pPr>
            <a:endParaRPr lang="pt-BR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dirty="0" smtClean="0">
                <a:solidFill>
                  <a:schemeClr val="tx1"/>
                </a:solidFill>
              </a:rPr>
              <a:t>FÓRUM </a:t>
            </a:r>
            <a:r>
              <a:rPr lang="pt-BR" dirty="0">
                <a:solidFill>
                  <a:schemeClr val="tx1"/>
                </a:solidFill>
              </a:rPr>
              <a:t>DE PRÓ-REITORES DE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DE GRADUAÇÃO DO </a:t>
            </a:r>
            <a:r>
              <a:rPr lang="pt-BR" dirty="0" smtClean="0">
                <a:solidFill>
                  <a:schemeClr val="tx1"/>
                </a:solidFill>
              </a:rPr>
              <a:t>CENTRO-OESTE  - 03 </a:t>
            </a:r>
            <a:r>
              <a:rPr lang="pt-BR" dirty="0">
                <a:solidFill>
                  <a:schemeClr val="tx1"/>
                </a:solidFill>
              </a:rPr>
              <a:t>E 04 DE MAIO DE 2018 - UNIGRAN / </a:t>
            </a:r>
            <a:r>
              <a:rPr lang="pt-BR" dirty="0" smtClean="0">
                <a:solidFill>
                  <a:schemeClr val="tx1"/>
                </a:solidFill>
              </a:rPr>
              <a:t>DURADOS </a:t>
            </a:r>
            <a:r>
              <a:rPr lang="pt-BR" dirty="0">
                <a:solidFill>
                  <a:schemeClr val="tx1"/>
                </a:solidFill>
              </a:rPr>
              <a:t>- MS</a:t>
            </a:r>
          </a:p>
        </p:txBody>
      </p:sp>
      <p:pic>
        <p:nvPicPr>
          <p:cNvPr id="4" name="Picture 3" descr="C:\Arquivos de programas\Microsoft Office\MEDIA\CAGCAT10\j015800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63" y="6237311"/>
            <a:ext cx="9036496" cy="58268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54371" y="3429000"/>
            <a:ext cx="792088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pt-BR" sz="2400" b="1" dirty="0" smtClean="0">
              <a:latin typeface="Arial Narrow" pitchFamily="34" charset="0"/>
            </a:endParaRPr>
          </a:p>
          <a:p>
            <a:pPr algn="ctr"/>
            <a:r>
              <a:rPr lang="pt-BR" sz="2400" b="1" dirty="0" smtClean="0">
                <a:latin typeface="Arial Narrow" pitchFamily="34" charset="0"/>
              </a:rPr>
              <a:t>AS </a:t>
            </a:r>
            <a:r>
              <a:rPr lang="pt-BR" sz="2400" b="1" dirty="0">
                <a:latin typeface="Arial Narrow" pitchFamily="34" charset="0"/>
              </a:rPr>
              <a:t>PRESSÕES E OS CONFLITOS ENFRENTADOS POR NOSSOS ACADÊMICOS: COMO LIDAR COM ESSA REALIDADE NO PROCESSO DA </a:t>
            </a:r>
            <a:r>
              <a:rPr lang="pt-BR" sz="2400" b="1" dirty="0" smtClean="0">
                <a:latin typeface="Arial Narrow" pitchFamily="34" charset="0"/>
              </a:rPr>
              <a:t>APRENDIZAGEM</a:t>
            </a:r>
            <a:endParaRPr lang="pt-BR" sz="2400" b="1" dirty="0">
              <a:latin typeface="Arial Narrow" pitchFamily="34" charset="0"/>
            </a:endParaRPr>
          </a:p>
        </p:txBody>
      </p:sp>
      <p:pic>
        <p:nvPicPr>
          <p:cNvPr id="10" name="Imagem 9" descr="ForGRAD C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8" y="233075"/>
            <a:ext cx="4055886" cy="1210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9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3492" y="908720"/>
            <a:ext cx="6777317" cy="4923909"/>
          </a:xfrm>
        </p:spPr>
        <p:txBody>
          <a:bodyPr/>
          <a:lstStyle/>
          <a:p>
            <a:pPr lvl="0"/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90718"/>
              </p:ext>
            </p:extLst>
          </p:nvPr>
        </p:nvGraphicFramePr>
        <p:xfrm>
          <a:off x="-393700" y="114300"/>
          <a:ext cx="9931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28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Resultado de imagem para metodologia de ens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1" y="597169"/>
            <a:ext cx="3492612" cy="34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CaixaDeTexto 1"/>
          <p:cNvSpPr txBox="1">
            <a:spLocks noChangeArrowheads="1"/>
          </p:cNvSpPr>
          <p:nvPr/>
        </p:nvSpPr>
        <p:spPr bwMode="auto">
          <a:xfrm>
            <a:off x="323528" y="397113"/>
            <a:ext cx="43920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2000" b="1" dirty="0" smtClean="0"/>
              <a:t> </a:t>
            </a:r>
            <a:endParaRPr lang="pt-BR" sz="2000" b="1" dirty="0"/>
          </a:p>
        </p:txBody>
      </p:sp>
      <p:pic>
        <p:nvPicPr>
          <p:cNvPr id="112642" name="Picture 2" descr="Resultado de imagem para sala de aula na universid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84" y="904944"/>
            <a:ext cx="4152550" cy="31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4" name="Picture 4" descr="Resultado de imagem para sala de aula na universid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2" y="4035384"/>
            <a:ext cx="34956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 descr="Resultado de imagem para sala de aula na universida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82" y="4035384"/>
            <a:ext cx="4152551" cy="23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321634" y="6651022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3679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1125538"/>
            <a:ext cx="5715000" cy="5255790"/>
          </a:xfrm>
        </p:spPr>
        <p:txBody>
          <a:bodyPr lIns="38405" tIns="19202" rIns="38405" bIns="19202">
            <a:normAutofit fontScale="250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pt-BR" sz="4800" dirty="0"/>
              <a:t>  </a:t>
            </a:r>
          </a:p>
          <a:p>
            <a:pPr>
              <a:buFont typeface="Wingdings" pitchFamily="2" charset="2"/>
              <a:buChar char="u"/>
              <a:defRPr/>
            </a:pPr>
            <a:endParaRPr lang="pt-BR" sz="4800" dirty="0"/>
          </a:p>
          <a:p>
            <a:pPr algn="ctr">
              <a:buFont typeface="Arial" charset="0"/>
              <a:buNone/>
              <a:defRPr/>
            </a:pPr>
            <a:r>
              <a:rPr lang="pt-BR" sz="16000" dirty="0">
                <a:solidFill>
                  <a:schemeClr val="tx1"/>
                </a:solidFill>
              </a:rPr>
              <a:t>VR= F(EC)</a:t>
            </a:r>
          </a:p>
          <a:p>
            <a:pPr algn="ctr">
              <a:buFont typeface="Arial" charset="0"/>
              <a:buNone/>
              <a:defRPr/>
            </a:pPr>
            <a:endParaRPr lang="pt-BR" sz="16000" dirty="0">
              <a:solidFill>
                <a:schemeClr val="tx1"/>
              </a:solidFill>
            </a:endParaRPr>
          </a:p>
          <a:p>
            <a:pPr algn="ctr">
              <a:buFont typeface="Arial" charset="0"/>
              <a:buNone/>
              <a:defRPr/>
            </a:pPr>
            <a:r>
              <a:rPr lang="pt-BR" sz="16000" dirty="0">
                <a:solidFill>
                  <a:schemeClr val="tx1"/>
                </a:solidFill>
              </a:rPr>
              <a:t>VIVÊNCIA DA REALIDADE =</a:t>
            </a:r>
          </a:p>
          <a:p>
            <a:pPr algn="ctr">
              <a:buFont typeface="Arial" charset="0"/>
              <a:buNone/>
              <a:defRPr/>
            </a:pPr>
            <a:r>
              <a:rPr lang="pt-BR" sz="16000" dirty="0">
                <a:solidFill>
                  <a:schemeClr val="tx1"/>
                </a:solidFill>
              </a:rPr>
              <a:t> FUNÇÃO DO ESTADO DE CONSCIÊNCIA</a:t>
            </a:r>
          </a:p>
          <a:p>
            <a:pPr>
              <a:buFont typeface="Arial" charset="0"/>
              <a:buNone/>
              <a:defRPr/>
            </a:pPr>
            <a:endParaRPr lang="pt-BR" sz="4800" dirty="0"/>
          </a:p>
          <a:p>
            <a:pPr>
              <a:buFont typeface="Arial" charset="0"/>
              <a:buNone/>
              <a:defRPr/>
            </a:pPr>
            <a:endParaRPr lang="pt-BR" sz="4800" dirty="0"/>
          </a:p>
          <a:p>
            <a:pPr>
              <a:buFont typeface="Arial" charset="0"/>
              <a:buNone/>
              <a:defRPr/>
            </a:pPr>
            <a:endParaRPr lang="pt-BR" sz="4800" dirty="0"/>
          </a:p>
          <a:p>
            <a:pPr>
              <a:buFont typeface="Arial" charset="0"/>
              <a:buNone/>
              <a:defRPr/>
            </a:pPr>
            <a:endParaRPr lang="pt-BR" sz="4800" dirty="0"/>
          </a:p>
          <a:p>
            <a:pPr>
              <a:buFont typeface="Arial" charset="0"/>
              <a:buNone/>
              <a:defRPr/>
            </a:pPr>
            <a:endParaRPr lang="pt-BR" sz="4800" dirty="0"/>
          </a:p>
          <a:p>
            <a:pPr>
              <a:buFont typeface="Arial" charset="0"/>
              <a:buNone/>
              <a:defRPr/>
            </a:pPr>
            <a:r>
              <a:rPr lang="en-US" sz="2400" dirty="0"/>
              <a:t>			</a:t>
            </a:r>
          </a:p>
          <a:p>
            <a:pPr>
              <a:buFont typeface="Arial" charset="0"/>
              <a:buNone/>
              <a:defRPr/>
            </a:pPr>
            <a:r>
              <a:rPr lang="en-US" sz="2400" dirty="0"/>
              <a:t>			</a:t>
            </a:r>
            <a:endParaRPr lang="en-US" dirty="0" smtClean="0"/>
          </a:p>
        </p:txBody>
      </p:sp>
      <p:sp>
        <p:nvSpPr>
          <p:cNvPr id="41987" name="Rectangle 2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325563" y="4929188"/>
            <a:ext cx="609600" cy="29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6770CB2-C1E7-476F-A4A9-0CD2D423F730}" type="slidenum">
              <a:rPr lang="pt-BR" altLang="pt-BR" smtClean="0">
                <a:solidFill>
                  <a:srgbClr val="FFFFFF"/>
                </a:solidFill>
                <a:latin typeface="Verdana" pitchFamily="34" charset="0"/>
              </a:rPr>
              <a:pPr eaLnBrk="1" hangingPunct="1"/>
              <a:t>12</a:t>
            </a:fld>
            <a:endParaRPr lang="pt-BR" altLang="pt-BR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/>
            <a:endParaRPr lang="pt-BR" altLang="pt-BR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4419600" y="3657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5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07704" y="5693822"/>
            <a:ext cx="511710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MENTALIDADE HUMANA</a:t>
            </a:r>
            <a:endParaRPr lang="pt-BR" sz="2800" b="1" dirty="0"/>
          </a:p>
        </p:txBody>
      </p:sp>
      <p:pic>
        <p:nvPicPr>
          <p:cNvPr id="154626" name="Picture 2" descr="Resultado de imagem para mentali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056784" cy="494634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5245162"/>
            <a:ext cx="28803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https://www.google.com.br/search?q=direitos+humanos</a:t>
            </a:r>
          </a:p>
        </p:txBody>
      </p:sp>
    </p:spTree>
    <p:extLst>
      <p:ext uri="{BB962C8B-B14F-4D97-AF65-F5344CB8AC3E}">
        <p14:creationId xmlns:p14="http://schemas.microsoft.com/office/powerpoint/2010/main" val="10601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79712" y="293695"/>
            <a:ext cx="4104456" cy="6296744"/>
          </a:xfrm>
        </p:spPr>
        <p:txBody>
          <a:bodyPr>
            <a:normAutofit fontScale="25000" lnSpcReduction="20000"/>
          </a:bodyPr>
          <a:lstStyle/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u"/>
              <a:defRPr/>
            </a:pPr>
            <a:endParaRPr lang="pt-BR" sz="9900" dirty="0" smtClean="0"/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lang="pt-BR" sz="9900" b="1" dirty="0" smtClean="0">
                <a:solidFill>
                  <a:schemeClr val="tx1"/>
                </a:solidFill>
              </a:rPr>
              <a:t>O FOCO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u"/>
              <a:defRPr/>
            </a:pPr>
            <a:endParaRPr lang="pt-BR" sz="960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pt-BR" sz="9600" b="1" dirty="0">
                <a:solidFill>
                  <a:schemeClr val="tx1"/>
                </a:solidFill>
              </a:rPr>
              <a:t>Que teorias são mais adequadas ao pensamento científico atual e a uma prática mais congruente com </a:t>
            </a:r>
            <a:r>
              <a:rPr lang="pt-BR" sz="9600" b="1" dirty="0" smtClean="0">
                <a:solidFill>
                  <a:schemeClr val="tx1"/>
                </a:solidFill>
              </a:rPr>
              <a:t>as necessidades do homem? </a:t>
            </a: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960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9600" dirty="0">
              <a:solidFill>
                <a:schemeClr val="tx1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pt-BR" sz="9600" b="1" dirty="0" smtClean="0">
                <a:solidFill>
                  <a:schemeClr val="tx1"/>
                </a:solidFill>
              </a:rPr>
              <a:t>Quais </a:t>
            </a:r>
            <a:r>
              <a:rPr lang="pt-BR" sz="9600" b="1" dirty="0">
                <a:solidFill>
                  <a:schemeClr val="tx1"/>
                </a:solidFill>
              </a:rPr>
              <a:t>são as novas pautas educacionais sinalizadoras de mudanças significativas?</a:t>
            </a:r>
            <a:endParaRPr lang="pt-BR" sz="9600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96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u"/>
              <a:defRPr/>
            </a:pPr>
            <a:endParaRPr lang="pt-BR" sz="96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48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48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pt-BR" sz="480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48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pt-BR" sz="48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2400" dirty="0" smtClean="0"/>
              <a:t>			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2400" dirty="0" smtClean="0"/>
              <a:t>			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dirty="0" smtClean="0"/>
          </a:p>
        </p:txBody>
      </p:sp>
      <p:sp>
        <p:nvSpPr>
          <p:cNvPr id="16387" name="Rectangle 22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E9E70FB7-394A-42FC-9BE7-9C9A57B1A584}" type="slidenum">
              <a:rPr lang="pt-BR" altLang="pt-BR" smtClean="0">
                <a:solidFill>
                  <a:srgbClr val="FFFFFF"/>
                </a:solidFill>
              </a:rPr>
              <a:pPr eaLnBrk="1" hangingPunct="1">
                <a:defRPr/>
              </a:pPr>
              <a:t>14</a:t>
            </a:fld>
            <a:endParaRPr lang="pt-BR" altLang="pt-BR" smtClean="0">
              <a:solidFill>
                <a:srgbClr val="FFFF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796136" y="2564904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SER HUMANO EM QUESTÃO </a:t>
            </a:r>
            <a:endParaRPr lang="pt-BR" sz="3600" b="1" dirty="0"/>
          </a:p>
        </p:txBody>
      </p:sp>
      <p:pic>
        <p:nvPicPr>
          <p:cNvPr id="5" name="Picture 3" descr="C:\Arquivos de programas\Microsoft Office\MEDIA\CAGCAT10\j015800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7" y="6237311"/>
            <a:ext cx="7272809" cy="582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0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433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992888" cy="5040560"/>
          </a:xfrm>
        </p:spPr>
        <p:txBody>
          <a:bodyPr/>
          <a:lstStyle/>
          <a:p>
            <a:r>
              <a:rPr lang="pt-BR" dirty="0" smtClean="0"/>
              <a:t>https://</a:t>
            </a:r>
            <a:endParaRPr lang="pt-BR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7248"/>
            <a:ext cx="8230736" cy="61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59632" y="6453336"/>
            <a:ext cx="55499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smtClean="0"/>
              <a:t>https://www.google.com.br/search?biw=1366&amp;bih=613&amp;tbm=isch&amp;sa=1&amp;ei=Qi4MWqbLNMGbwQSloZfACA&amp;q=visão+sistemica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75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12291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2292" name="Picture 2" descr="Resultado de imagem para paradig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8280920" cy="625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63125" y="6515472"/>
            <a:ext cx="5549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https://www.google.com.br/search?biw=1366&amp;bih=613&amp;tbm=isch&amp;sa=1&amp;ei=Qi4MWqbLNMGbwQSloZfACA&amp;q=visão+sistemica</a:t>
            </a:r>
          </a:p>
        </p:txBody>
      </p:sp>
    </p:spTree>
    <p:extLst>
      <p:ext uri="{BB962C8B-B14F-4D97-AF65-F5344CB8AC3E}">
        <p14:creationId xmlns:p14="http://schemas.microsoft.com/office/powerpoint/2010/main" val="21377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87998672"/>
              </p:ext>
            </p:extLst>
          </p:nvPr>
        </p:nvGraphicFramePr>
        <p:xfrm>
          <a:off x="323528" y="-243408"/>
          <a:ext cx="8600142" cy="663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644008" y="615910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</a:t>
            </a:r>
            <a:r>
              <a:rPr lang="pt-BR" sz="1600" dirty="0" smtClean="0"/>
              <a:t>GOMES, 2014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55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581062"/>
              </p:ext>
            </p:extLst>
          </p:nvPr>
        </p:nvGraphicFramePr>
        <p:xfrm>
          <a:off x="395536" y="295782"/>
          <a:ext cx="856721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607195" y="6560478"/>
            <a:ext cx="78488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http://www.ebc.com.br/infantil/para-pais/2016/04/amor-aos-pais-pode-ser-causa-de-tdah-segundo-pedagogia-sistemica</a:t>
            </a:r>
          </a:p>
        </p:txBody>
      </p:sp>
    </p:spTree>
    <p:extLst>
      <p:ext uri="{BB962C8B-B14F-4D97-AF65-F5344CB8AC3E}">
        <p14:creationId xmlns:p14="http://schemas.microsoft.com/office/powerpoint/2010/main" val="30995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94051"/>
            <a:ext cx="7200800" cy="62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54002" y="6642556"/>
            <a:ext cx="64087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https://www.google.com.br/search?q=planta+baixa+de+uma+faculdade</a:t>
            </a:r>
          </a:p>
        </p:txBody>
      </p:sp>
    </p:spTree>
    <p:extLst>
      <p:ext uri="{BB962C8B-B14F-4D97-AF65-F5344CB8AC3E}">
        <p14:creationId xmlns:p14="http://schemas.microsoft.com/office/powerpoint/2010/main" val="27730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90997" y="260648"/>
            <a:ext cx="7467600" cy="4873752"/>
          </a:xfrm>
        </p:spPr>
        <p:txBody>
          <a:bodyPr>
            <a:normAutofit/>
          </a:bodyPr>
          <a:lstStyle/>
          <a:p>
            <a:pPr algn="ctr"/>
            <a:endParaRPr lang="pt-BR" sz="3200" b="1" dirty="0" smtClean="0"/>
          </a:p>
          <a:p>
            <a:pPr marL="0" indent="0" algn="ctr">
              <a:buNone/>
            </a:pPr>
            <a:r>
              <a:rPr lang="pt-BR" sz="3200" b="1" dirty="0" smtClean="0">
                <a:latin typeface="Calibri" pitchFamily="34" charset="0"/>
              </a:rPr>
              <a:t>DESENHO </a:t>
            </a:r>
            <a:r>
              <a:rPr lang="pt-BR" sz="3200" b="1" dirty="0">
                <a:latin typeface="Calibri" pitchFamily="34" charset="0"/>
              </a:rPr>
              <a:t>UNIVERSAL PARA A APRENDIZAGEM NO CONTEXTO DO ENSINO SUPERIOR: PROFISSÃO </a:t>
            </a:r>
            <a:r>
              <a:rPr lang="pt-BR" sz="3200" b="1" dirty="0" smtClean="0">
                <a:latin typeface="Calibri" pitchFamily="34" charset="0"/>
              </a:rPr>
              <a:t>PROFESSOR</a:t>
            </a:r>
          </a:p>
        </p:txBody>
      </p:sp>
      <p:pic>
        <p:nvPicPr>
          <p:cNvPr id="4" name="Picture 4" descr="Resultado de imagem para DESENHO UNIVERS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068960"/>
            <a:ext cx="5810250" cy="184938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546406" y="4918348"/>
            <a:ext cx="6337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Um conceito para todos</a:t>
            </a:r>
          </a:p>
          <a:p>
            <a:endParaRPr lang="pt-BR" sz="2400" b="1" dirty="0"/>
          </a:p>
          <a:p>
            <a:pPr algn="r"/>
            <a:r>
              <a:rPr lang="pt-BR" sz="2400" b="1" dirty="0" smtClean="0">
                <a:latin typeface="Calibri" pitchFamily="34" charset="0"/>
              </a:rPr>
              <a:t>Debatedora:  </a:t>
            </a:r>
            <a:r>
              <a:rPr lang="pt-BR" sz="2400" b="1" dirty="0" err="1" smtClean="0">
                <a:latin typeface="Calibri" pitchFamily="34" charset="0"/>
              </a:rPr>
              <a:t>Profª</a:t>
            </a:r>
            <a:r>
              <a:rPr lang="pt-BR" sz="2400" b="1" dirty="0" smtClean="0">
                <a:latin typeface="Calibri" pitchFamily="34" charset="0"/>
              </a:rPr>
              <a:t> </a:t>
            </a:r>
            <a:r>
              <a:rPr lang="pt-BR" sz="2400" b="1" dirty="0" err="1">
                <a:latin typeface="Calibri" pitchFamily="34" charset="0"/>
              </a:rPr>
              <a:t>Drª</a:t>
            </a:r>
            <a:r>
              <a:rPr lang="pt-BR" sz="2400" b="1" dirty="0">
                <a:latin typeface="Calibri" pitchFamily="34" charset="0"/>
              </a:rPr>
              <a:t> </a:t>
            </a:r>
            <a:r>
              <a:rPr lang="pt-BR" sz="2400" b="1" dirty="0" err="1">
                <a:latin typeface="Calibri" pitchFamily="34" charset="0"/>
              </a:rPr>
              <a:t>Mirlene</a:t>
            </a:r>
            <a:r>
              <a:rPr lang="pt-BR" sz="2400" b="1" dirty="0">
                <a:latin typeface="Calibri" pitchFamily="34" charset="0"/>
              </a:rPr>
              <a:t> </a:t>
            </a:r>
            <a:r>
              <a:rPr lang="pt-BR" sz="2400" b="1" dirty="0" err="1">
                <a:latin typeface="Calibri" pitchFamily="34" charset="0"/>
              </a:rPr>
              <a:t>Damázio</a:t>
            </a:r>
            <a:r>
              <a:rPr lang="pt-BR" sz="2400" b="1" dirty="0">
                <a:latin typeface="Calibri" pitchFamily="34" charset="0"/>
              </a:rPr>
              <a:t> </a:t>
            </a:r>
          </a:p>
          <a:p>
            <a:pPr algn="r"/>
            <a:r>
              <a:rPr lang="pt-BR" sz="2400" b="1" dirty="0" err="1">
                <a:latin typeface="Calibri" pitchFamily="34" charset="0"/>
              </a:rPr>
              <a:t>Profª</a:t>
            </a:r>
            <a:r>
              <a:rPr lang="pt-BR" sz="2400" b="1" dirty="0">
                <a:latin typeface="Calibri" pitchFamily="34" charset="0"/>
              </a:rPr>
              <a:t> Adjunto FAED/UFGD</a:t>
            </a:r>
          </a:p>
          <a:p>
            <a:pPr algn="ctr"/>
            <a:endParaRPr lang="pt-BR" sz="2000" dirty="0"/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8154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rea exclusiva para as CiÃªncias. InfogrÃ¡fico: Bruno Alga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3568" y="6561058"/>
            <a:ext cx="74888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https://www.google.com.br/search?biw=1366&amp;bih=662&amp;tbm=isch&amp;sa=1&amp;ei=P03rWoPZNsSNwwSN5a7IAQ&amp;q=laboratório+de+ensino</a:t>
            </a:r>
          </a:p>
        </p:txBody>
      </p:sp>
    </p:spTree>
    <p:extLst>
      <p:ext uri="{BB962C8B-B14F-4D97-AF65-F5344CB8AC3E}">
        <p14:creationId xmlns:p14="http://schemas.microsoft.com/office/powerpoint/2010/main" val="38933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SALA DE AULA NA FINLA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00"/>
            <a:ext cx="4776217" cy="310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32238"/>
            <a:ext cx="4485224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6" descr="Resultado de imagem para SALA DE AULA NA FINLANDIA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69" name="AutoShape 8" descr="Resultado de imagem para SALA DE AULA NA FINLANDIA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270" name="AutoShape 10" descr="Resultado de imagem para SALA DE AULA NA FINLANDIA"/>
          <p:cNvSpPr>
            <a:spLocks noChangeAspect="1" noChangeArrowheads="1"/>
          </p:cNvSpPr>
          <p:nvPr/>
        </p:nvSpPr>
        <p:spPr bwMode="auto">
          <a:xfrm>
            <a:off x="47307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1271" name="Picture 12" descr="Resultado de imagem para SALA DE AULA NA FINLA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28" y="32101"/>
            <a:ext cx="4399871" cy="309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Resultado de imagem para sala de au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17" y="3373075"/>
            <a:ext cx="3900239" cy="31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1"/>
          <p:cNvSpPr>
            <a:spLocks noChangeArrowheads="1"/>
          </p:cNvSpPr>
          <p:nvPr/>
        </p:nvSpPr>
        <p:spPr bwMode="auto">
          <a:xfrm>
            <a:off x="321634" y="6651022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66220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Resultado de imagem para recursos pedagÃ³gicos de alta tecn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788023" y="186962"/>
            <a:ext cx="28803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CONCEITUAÇÕES</a:t>
            </a:r>
            <a:endParaRPr lang="pt-BR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66818654"/>
              </p:ext>
            </p:extLst>
          </p:nvPr>
        </p:nvGraphicFramePr>
        <p:xfrm>
          <a:off x="755576" y="556294"/>
          <a:ext cx="7848872" cy="553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05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" y="-15581"/>
            <a:ext cx="5646190" cy="135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Arquivos de programas\Microsoft Office\MEDIA\CAGCAT10\j0158007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72" y="6093296"/>
            <a:ext cx="7632848" cy="537667"/>
          </a:xfrm>
          <a:prstGeom prst="rect">
            <a:avLst/>
          </a:prstGeom>
          <a:noFill/>
        </p:spPr>
      </p:pic>
      <p:pic>
        <p:nvPicPr>
          <p:cNvPr id="1028" name="Picture 4" descr="Resultado de imagem para formação de profess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16" y="-144463"/>
            <a:ext cx="3463170" cy="337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4" y="3628123"/>
            <a:ext cx="2339752" cy="25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recursos tecnicos e tecnológic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Resultado de imagem para recursos tecnicos e tecnológic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Resultado de imagem para recursos tecnicos e tecnológic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2" name="Picture 8" descr="Resultado de imagem para recursos tecnicos e tecnológi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2" y="1052736"/>
            <a:ext cx="48948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56992"/>
            <a:ext cx="5685889" cy="32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"/>
          <p:cNvSpPr>
            <a:spLocks noChangeArrowheads="1"/>
          </p:cNvSpPr>
          <p:nvPr/>
        </p:nvSpPr>
        <p:spPr bwMode="auto">
          <a:xfrm>
            <a:off x="321634" y="6651022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7593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https</a:t>
            </a:r>
            <a:r>
              <a:rPr lang="pt-BR" dirty="0" smtClean="0"/>
              <a:t>://</a:t>
            </a:r>
            <a:endParaRPr lang="pt-BR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8" y="980728"/>
            <a:ext cx="3432862" cy="313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19058" y="6556073"/>
            <a:ext cx="2486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https://www.youtube.com/watch?v=m9uSL93pJR8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35696" y="443812"/>
            <a:ext cx="4580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FORMAÇÃO DO PROFESSOR</a:t>
            </a:r>
            <a:endParaRPr lang="pt-BR" sz="2000" b="1" dirty="0"/>
          </a:p>
        </p:txBody>
      </p:sp>
      <p:pic>
        <p:nvPicPr>
          <p:cNvPr id="332802" name="Picture 2" descr="Resultado de imagem para FORMAÇÃO DE PROFESS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73" y="2905194"/>
            <a:ext cx="4655988" cy="27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Resultado de imagem para FORMAÇÃO DE PROFESS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6" descr="Resultado de imagem para FORMAÇÃO DE PROFESSO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746979" y="1844824"/>
            <a:ext cx="311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SABERES DA PROFISSÃO</a:t>
            </a:r>
            <a:endParaRPr lang="pt-BR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831765" y="6094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79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196" y="120937"/>
            <a:ext cx="8229600" cy="114300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Profissão professor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19672" y="6572277"/>
            <a:ext cx="66247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/>
              <a:t>https://www.google.com.br/search?biw=1366&amp;bih=613&amp;tbm=isch&amp;sa=1&amp;ei=Qi4MWqbLNMGbwQSloZfACA&amp;q=visão+sistemica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05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profess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Resultado de imagem para professo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6200" name="Picture 8" descr="Resultado de imagem para profess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3" y="312738"/>
            <a:ext cx="8313241" cy="62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321634" y="6651022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4393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Resultado de imagem para DESENHO UNIVERS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88840"/>
            <a:ext cx="5810250" cy="285750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331640" y="980728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DESENHO UNIVERSAL PARA A APRENDIZAGEM</a:t>
            </a:r>
            <a:endParaRPr lang="pt-BR" sz="2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115616" y="5661248"/>
            <a:ext cx="645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UM CONCEITO PARA TODOS</a:t>
            </a:r>
            <a:endParaRPr lang="pt-BR" sz="2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99792" y="5085184"/>
            <a:ext cx="4608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 smtClean="0"/>
              <a:t>https://www.google.com.br/search?q=direitos+humanos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8824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39552" y="620688"/>
            <a:ext cx="7467600" cy="5544616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Desenho Universal existe </a:t>
            </a:r>
            <a:r>
              <a:rPr lang="pt-BR" sz="3200" dirty="0" smtClean="0"/>
              <a:t>para que estejamos preparadas para receber </a:t>
            </a:r>
            <a:r>
              <a:rPr lang="pt-BR" sz="3200" dirty="0"/>
              <a:t>qualquer pessoa</a:t>
            </a:r>
            <a:r>
              <a:rPr lang="pt-BR" sz="3200" dirty="0" smtClean="0"/>
              <a:t>, </a:t>
            </a:r>
            <a:r>
              <a:rPr lang="pt-BR" sz="3200" dirty="0"/>
              <a:t>em qualquer situação. </a:t>
            </a:r>
            <a:endParaRPr lang="pt-BR" sz="3200" dirty="0" smtClean="0"/>
          </a:p>
          <a:p>
            <a:pPr algn="ctr"/>
            <a:endParaRPr lang="pt-BR" sz="3200" dirty="0" smtClean="0"/>
          </a:p>
          <a:p>
            <a:pPr algn="ctr"/>
            <a:endParaRPr lang="pt-BR" sz="3200" dirty="0"/>
          </a:p>
          <a:p>
            <a:pPr marL="0" indent="0" algn="ctr">
              <a:buNone/>
            </a:pPr>
            <a:endParaRPr lang="pt-BR" sz="3200" b="1" dirty="0" smtClean="0"/>
          </a:p>
          <a:p>
            <a:pPr marL="0" indent="0" algn="ctr">
              <a:buNone/>
            </a:pPr>
            <a:endParaRPr lang="pt-BR" sz="3200" b="1" dirty="0"/>
          </a:p>
          <a:p>
            <a:pPr marL="0" indent="0" algn="ctr">
              <a:buNone/>
            </a:pPr>
            <a:endParaRPr lang="pt-BR" sz="3200" b="1" dirty="0" smtClean="0"/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561662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7564" y="6237312"/>
            <a:ext cx="74168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https://www.google.com.br/search?biw=1366&amp;bih=613&amp;tbm=isch&amp;sa=1&amp;ei=0lwMWv2HBsGgwAT4rpawAQ&amp;q</a:t>
            </a:r>
          </a:p>
        </p:txBody>
      </p:sp>
    </p:spTree>
    <p:extLst>
      <p:ext uri="{BB962C8B-B14F-4D97-AF65-F5344CB8AC3E}">
        <p14:creationId xmlns:p14="http://schemas.microsoft.com/office/powerpoint/2010/main" val="6600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1720" y="64711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ONDE TUDO COMEÇA?</a:t>
            </a:r>
            <a:endParaRPr lang="pt-BR" sz="2800" b="1" dirty="0"/>
          </a:p>
        </p:txBody>
      </p:sp>
      <p:sp>
        <p:nvSpPr>
          <p:cNvPr id="10" name="Retângulo 9"/>
          <p:cNvSpPr/>
          <p:nvPr/>
        </p:nvSpPr>
        <p:spPr>
          <a:xfrm>
            <a:off x="5148064" y="5733256"/>
            <a:ext cx="3024338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 smtClean="0">
                <a:solidFill>
                  <a:prstClr val="black"/>
                </a:solidFill>
              </a:rPr>
              <a:t>SER HUMANO</a:t>
            </a:r>
            <a:endParaRPr lang="pt-BR" sz="2800" b="1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632736" y="6525344"/>
            <a:ext cx="3024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https://www.google.com.br/search?q=direitos+humanos</a:t>
            </a:r>
            <a:endParaRPr lang="pt-BR" sz="800" dirty="0"/>
          </a:p>
        </p:txBody>
      </p:sp>
      <p:pic>
        <p:nvPicPr>
          <p:cNvPr id="8" name="Picture 2" descr="Resultado de imagem para ser hu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r="1739"/>
          <a:stretch>
            <a:fillRect/>
          </a:stretch>
        </p:blipFill>
        <p:spPr bwMode="auto">
          <a:xfrm>
            <a:off x="539552" y="1170330"/>
            <a:ext cx="8136904" cy="45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8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2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87480" y="332656"/>
            <a:ext cx="8845011" cy="6265530"/>
          </a:xfrm>
        </p:spPr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sz="1800" b="1" dirty="0" smtClean="0"/>
              <a:t>DESENHO UNIVERSAL PARA APRENDIZAGEM</a:t>
            </a:r>
          </a:p>
          <a:p>
            <a:pPr marL="0" indent="0">
              <a:buNone/>
            </a:pPr>
            <a:r>
              <a:rPr lang="pt-BR" sz="1800" b="1" dirty="0" smtClean="0"/>
              <a:t>PROMOVER A APRENDIZAGEM PARA TODOS </a:t>
            </a:r>
            <a:r>
              <a:rPr lang="pt-BR" sz="2000" b="1" dirty="0" smtClean="0"/>
              <a:t>– </a:t>
            </a:r>
          </a:p>
          <a:p>
            <a:pPr marL="0" indent="0">
              <a:buNone/>
            </a:pPr>
            <a:endParaRPr lang="pt-BR" sz="2000" b="1" dirty="0" smtClean="0"/>
          </a:p>
          <a:p>
            <a:pPr marL="0" indent="0" algn="ctr">
              <a:buNone/>
            </a:pPr>
            <a:r>
              <a:rPr lang="pt-BR" b="1" dirty="0" smtClean="0"/>
              <a:t>As várias linguagens</a:t>
            </a:r>
          </a:p>
          <a:p>
            <a:pPr marL="0" indent="0" algn="ctr">
              <a:buNone/>
            </a:pPr>
            <a:endParaRPr lang="pt-BR" b="1" dirty="0"/>
          </a:p>
        </p:txBody>
      </p:sp>
      <p:pic>
        <p:nvPicPr>
          <p:cNvPr id="33997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928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7480" y="6490464"/>
            <a:ext cx="47933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https://www.google.com.br/search?biw=1366&amp;bih=662&amp;tbm=isch&amp;sa=1&amp;q=DESENHO+UNIVERSAL</a:t>
            </a:r>
          </a:p>
        </p:txBody>
      </p:sp>
    </p:spTree>
    <p:extLst>
      <p:ext uri="{BB962C8B-B14F-4D97-AF65-F5344CB8AC3E}">
        <p14:creationId xmlns:p14="http://schemas.microsoft.com/office/powerpoint/2010/main" val="418219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 </a:t>
            </a:r>
            <a:r>
              <a:rPr lang="pt-BR" dirty="0">
                <a:solidFill>
                  <a:schemeClr val="tx1"/>
                </a:solidFill>
              </a:rPr>
              <a:t>T</a:t>
            </a:r>
            <a:r>
              <a:rPr lang="pt-BR" dirty="0" smtClean="0">
                <a:solidFill>
                  <a:schemeClr val="tx1"/>
                </a:solidFill>
              </a:rPr>
              <a:t>emperamento </a:t>
            </a:r>
            <a:r>
              <a:rPr lang="pt-BR" dirty="0">
                <a:solidFill>
                  <a:schemeClr val="tx1"/>
                </a:solidFill>
              </a:rPr>
              <a:t>H</a:t>
            </a:r>
            <a:r>
              <a:rPr lang="pt-BR" dirty="0" smtClean="0">
                <a:solidFill>
                  <a:schemeClr val="tx1"/>
                </a:solidFill>
              </a:rPr>
              <a:t>umano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512" y="6452757"/>
            <a:ext cx="5549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https://www.google.com.br/search?biw=1366&amp;bih=613&amp;tbm=isch&amp;sa=1&amp;ei=Qi4MWqbLNMGbwQSloZfACA&amp;q=visão+sistemica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75149"/>
            <a:ext cx="8229600" cy="434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8" name="Picture 4" descr="Resultado de imagem para ESTILOS DE APRENDIZ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5608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Arquivos de programas\Microsoft Office\MEDIA\CAGCAT10\j0158007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37312"/>
            <a:ext cx="8496944" cy="465659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39552" y="6633488"/>
            <a:ext cx="72728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https://www.google.com.br/search?biw=1366&amp;bih=662&amp;tbm=isch&amp;sa=1&amp;ei=gkbrWunwDImTwgTarb64Cw&amp;q=ESTILO+DE+APRENDIZAGEM</a:t>
            </a:r>
          </a:p>
        </p:txBody>
      </p:sp>
    </p:spTree>
    <p:extLst>
      <p:ext uri="{BB962C8B-B14F-4D97-AF65-F5344CB8AC3E}">
        <p14:creationId xmlns:p14="http://schemas.microsoft.com/office/powerpoint/2010/main" val="10370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Modelo organizador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80920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7638" y="6200636"/>
            <a:ext cx="8130825" cy="65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51082" y="6534834"/>
            <a:ext cx="6912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https://</a:t>
            </a:r>
            <a:r>
              <a:rPr lang="pt-BR" sz="800" dirty="0" smtClean="0"/>
              <a:t>www.google.com.br/search?biw=1366&amp;bih=613&amp;tbm=isch&amp;sa=1&amp;ei=Qi4MWqbLNMGbwQSloZfACA&amp;q=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7491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3374"/>
            <a:ext cx="8640959" cy="122341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>
                <a:solidFill>
                  <a:schemeClr val="tx1"/>
                </a:solidFill>
              </a:rPr>
              <a:t>FUNÇÕES </a:t>
            </a:r>
            <a:r>
              <a:rPr lang="pt-BR" sz="3200" b="1" dirty="0" smtClean="0">
                <a:solidFill>
                  <a:schemeClr val="tx1"/>
                </a:solidFill>
              </a:rPr>
              <a:t> SUPERIORES MENTAIS - COMPLEXIDADE HUMANA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8600"/>
            <a:ext cx="3816424" cy="456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5536" y="6532138"/>
            <a:ext cx="7203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https://www.google.com.br/search?biw=1366&amp;bih=613&amp;tbm=isch&amp;sa=1&amp;ei=0lwMWv2HBsGgwAT4rpawAQ&amp;q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38" y="1748601"/>
            <a:ext cx="4644925" cy="45362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9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metodologia de ens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2886"/>
            <a:ext cx="7776864" cy="563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63688" y="107340"/>
            <a:ext cx="526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COMO SE ENSINA, COMO SE APRENDE?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827584" y="6525344"/>
            <a:ext cx="52774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https://www.google.com.br/search?biw=1366&amp;bih=662&amp;tbm=isch&amp;sa=1&amp;q=ESTILO+DE+APRENDIZAGEM&amp;oq</a:t>
            </a:r>
          </a:p>
        </p:txBody>
      </p:sp>
    </p:spTree>
    <p:extLst>
      <p:ext uri="{BB962C8B-B14F-4D97-AF65-F5344CB8AC3E}">
        <p14:creationId xmlns:p14="http://schemas.microsoft.com/office/powerpoint/2010/main" val="16753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600400" cy="28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6345"/>
            <a:ext cx="3600400" cy="25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27" y="3776484"/>
            <a:ext cx="3642311" cy="24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Resultado de imagem para LABORATÃRIO DE ARQUITET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76484"/>
            <a:ext cx="3538231" cy="22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349377" y="6572296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5973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Resultado de imagem para pedagogia das diferenÃ§as em sala de aula no ensino sup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9" y="681532"/>
            <a:ext cx="3620069" cy="25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4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81532"/>
            <a:ext cx="4104456" cy="318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6" name="Picture 6" descr="Resultado de imagem para pedagogia das diferenÃ§as em sala de aula no ensino sup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9" y="3212975"/>
            <a:ext cx="3522808" cy="300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8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8490"/>
            <a:ext cx="4320480" cy="24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321634" y="6651022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57306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esultado de imagem para tecnologia assisti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810000" cy="2305050"/>
          </a:xfrm>
          <a:prstGeom prst="rect">
            <a:avLst/>
          </a:prstGeom>
          <a:noFill/>
        </p:spPr>
      </p:pic>
      <p:pic>
        <p:nvPicPr>
          <p:cNvPr id="6" name="Imagem 5" descr="Resultado de imagem para tecnologia assistiv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528392" cy="226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73016"/>
            <a:ext cx="3816424" cy="2880320"/>
          </a:xfrm>
          <a:prstGeom prst="rect">
            <a:avLst/>
          </a:prstGeom>
          <a:noFill/>
        </p:spPr>
      </p:pic>
      <p:pic>
        <p:nvPicPr>
          <p:cNvPr id="54280" name="Picture 8" descr="Imagem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3528392" cy="2686051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932040" y="6093296"/>
            <a:ext cx="3528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 err="1" smtClean="0"/>
              <a:t>dadhttps</a:t>
            </a:r>
            <a:r>
              <a:rPr lang="pt-BR" sz="800" dirty="0" smtClean="0"/>
              <a:t>://1.</a:t>
            </a:r>
            <a:r>
              <a:rPr lang="pt-BR" sz="800" dirty="0" err="1" smtClean="0"/>
              <a:t>bp</a:t>
            </a:r>
            <a:r>
              <a:rPr lang="pt-BR" sz="800" dirty="0" smtClean="0"/>
              <a:t>.blogspot.com/-D/acessibilie.jpg</a:t>
            </a:r>
          </a:p>
          <a:p>
            <a:pPr algn="ctr"/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7025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056784" cy="93677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4400" b="1" dirty="0" smtClean="0">
                <a:solidFill>
                  <a:schemeClr val="tx1"/>
                </a:solidFill>
              </a:rPr>
              <a:t/>
            </a:r>
            <a:br>
              <a:rPr lang="pt-BR" sz="4400" b="1" dirty="0" smtClean="0">
                <a:solidFill>
                  <a:schemeClr val="tx1"/>
                </a:solidFill>
              </a:rPr>
            </a:br>
            <a:r>
              <a:rPr lang="pt-BR" sz="3100" b="1" dirty="0" smtClean="0">
                <a:solidFill>
                  <a:schemeClr val="tx1"/>
                </a:solidFill>
              </a:rPr>
              <a:t>Olhares Subjacentes</a:t>
            </a:r>
            <a:br>
              <a:rPr lang="pt-BR" sz="3100" b="1" dirty="0" smtClean="0">
                <a:solidFill>
                  <a:schemeClr val="tx1"/>
                </a:solidFill>
              </a:rPr>
            </a:br>
            <a:endParaRPr lang="pt-BR" sz="3100" b="1" dirty="0" smtClean="0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79712" y="6596390"/>
            <a:ext cx="5549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https://www.google.com.br/search?biw=1366&amp;bih=613&amp;tbm=isch&amp;sa=1&amp;ei=Qi4MWqbLNMGbwQSloZfACA&amp;q=visão+sistemica</a:t>
            </a:r>
          </a:p>
        </p:txBody>
      </p:sp>
      <p:pic>
        <p:nvPicPr>
          <p:cNvPr id="153602" name="Picture 2" descr="Resultado de imagem para olh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12768" cy="385329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31856" y="5542802"/>
            <a:ext cx="2480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Qual olhar?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870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5800"/>
            <a:ext cx="669674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7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321634" y="6651022"/>
            <a:ext cx="82108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https://www.google.com.br/search?biw=1366&amp;bih=662&amp;tbm=isch&amp;sa=1&amp;ei=3UTrWur1HsSnwgTO0KugDg&amp;q=SALA+DE+AULA+NO+ENSINO+SUPERIOR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0476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esultado de imagem para tecnologia assisti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3816424" cy="2684917"/>
          </a:xfrm>
          <a:prstGeom prst="rect">
            <a:avLst/>
          </a:prstGeom>
          <a:noFill/>
        </p:spPr>
      </p:pic>
      <p:pic>
        <p:nvPicPr>
          <p:cNvPr id="66564" name="Picture 4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152" y="116632"/>
            <a:ext cx="3456384" cy="5513259"/>
          </a:xfrm>
          <a:prstGeom prst="rect">
            <a:avLst/>
          </a:prstGeom>
          <a:noFill/>
        </p:spPr>
      </p:pic>
      <p:pic>
        <p:nvPicPr>
          <p:cNvPr id="66566" name="Picture 6" descr="Resultado de imagem para tecnologia assisti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4032448" cy="28803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5148064" y="6021288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 err="1" smtClean="0"/>
              <a:t>dadhttps</a:t>
            </a:r>
            <a:r>
              <a:rPr lang="pt-BR" sz="800" dirty="0" smtClean="0"/>
              <a:t>://1.</a:t>
            </a:r>
            <a:r>
              <a:rPr lang="pt-BR" sz="800" dirty="0" err="1" smtClean="0"/>
              <a:t>bp</a:t>
            </a:r>
            <a:r>
              <a:rPr lang="pt-BR" sz="800" dirty="0" smtClean="0"/>
              <a:t>.blogspot.com/-D/acessibilie.jpg</a:t>
            </a:r>
          </a:p>
          <a:p>
            <a:pPr algn="ctr"/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2916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esultado de imagem para TE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200800" cy="5328592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339752" y="6093296"/>
            <a:ext cx="6120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http://www.bloggang.com/mainblog.</a:t>
            </a:r>
            <a:r>
              <a:rPr lang="pt-BR" sz="800" dirty="0" err="1" smtClean="0"/>
              <a:t>php</a:t>
            </a:r>
            <a:r>
              <a:rPr lang="pt-BR" sz="800" dirty="0" smtClean="0"/>
              <a:t>?id=</a:t>
            </a:r>
            <a:r>
              <a:rPr lang="pt-BR" sz="800" dirty="0" err="1" smtClean="0"/>
              <a:t>loephong&amp;month</a:t>
            </a:r>
            <a:r>
              <a:rPr lang="pt-BR" sz="800" dirty="0" smtClean="0"/>
              <a:t>=30-07-2016&amp;</a:t>
            </a:r>
            <a:r>
              <a:rPr lang="pt-BR" sz="800" dirty="0" err="1" smtClean="0"/>
              <a:t>group</a:t>
            </a:r>
            <a:r>
              <a:rPr lang="pt-BR" sz="800" dirty="0" smtClean="0"/>
              <a:t>=5&amp;</a:t>
            </a:r>
            <a:r>
              <a:rPr lang="pt-BR" sz="800" dirty="0" err="1" smtClean="0"/>
              <a:t>gblog</a:t>
            </a:r>
            <a:r>
              <a:rPr lang="pt-BR" sz="800" dirty="0" smtClean="0"/>
              <a:t>=2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9630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7010400" cy="719138"/>
          </a:xfrm>
        </p:spPr>
        <p:txBody>
          <a:bodyPr/>
          <a:lstStyle/>
          <a:p>
            <a:pPr eaLnBrk="1" hangingPunct="1"/>
            <a:r>
              <a:rPr lang="pt-BR" sz="3800" u="sng" smtClean="0"/>
              <a:t>OBRIGADA PELA ATEN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36725"/>
            <a:ext cx="8785225" cy="3313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pt-BR" sz="2400" smtClean="0"/>
          </a:p>
        </p:txBody>
      </p:sp>
      <p:pic>
        <p:nvPicPr>
          <p:cNvPr id="45060" name="il_fi" descr="paz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424862" cy="63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86000" y="310583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OBRIGADA PELA  ATENÇÃO E PARTICIPAÇÃO!!!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650" y="692150"/>
            <a:ext cx="7467600" cy="5689600"/>
          </a:xfrm>
        </p:spPr>
        <p:txBody>
          <a:bodyPr rtlCol="0">
            <a:normAutofit fontScale="6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b="1" dirty="0" smtClean="0"/>
              <a:t>Bibliografias referenciais</a:t>
            </a:r>
            <a:endParaRPr lang="pt-BR" sz="14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pt-BR" sz="1400" dirty="0"/>
          </a:p>
          <a:p>
            <a:pPr>
              <a:defRPr/>
            </a:pPr>
            <a:r>
              <a:rPr lang="pt-BR" sz="1200" dirty="0"/>
              <a:t>HALL, Stuart. </a:t>
            </a:r>
            <a:r>
              <a:rPr lang="pt-BR" sz="1200" b="1" dirty="0"/>
              <a:t>A Identidade Cultural na Pós-Modernidade</a:t>
            </a:r>
            <a:r>
              <a:rPr lang="pt-BR" sz="1200" dirty="0"/>
              <a:t>. 4 ed. Rio de Janeiro: DP&amp;A, 2000.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MORAES</a:t>
            </a:r>
            <a:r>
              <a:rPr lang="pt-BR" sz="1400" dirty="0"/>
              <a:t>, Maria Cândida. </a:t>
            </a:r>
            <a:r>
              <a:rPr lang="pt-BR" sz="1400" b="1" dirty="0"/>
              <a:t>O Paradigma Educacional Emergente</a:t>
            </a:r>
            <a:r>
              <a:rPr lang="pt-BR" sz="1400" dirty="0"/>
              <a:t>. 3 ed. Campinas: Papirus, 1997.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GOERGEN, Pedro. </a:t>
            </a:r>
            <a:r>
              <a:rPr lang="pt-BR" sz="1400" b="1" dirty="0" smtClean="0"/>
              <a:t>Pós-Modernidade, Ética e Educação</a:t>
            </a:r>
            <a:r>
              <a:rPr lang="pt-BR" sz="1400" i="1" dirty="0" smtClean="0"/>
              <a:t>.</a:t>
            </a:r>
            <a:r>
              <a:rPr lang="pt-BR" sz="1400" dirty="0" smtClean="0"/>
              <a:t> Campinas: Autores Associados, 2001</a:t>
            </a:r>
            <a:r>
              <a:rPr lang="pt-BR" sz="1400" dirty="0" smtClean="0"/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GOMES, Lauren B. </a:t>
            </a:r>
            <a:r>
              <a:rPr lang="pt-BR" sz="1400" b="1" dirty="0" smtClean="0"/>
              <a:t>As origens do pensamento sistêmico</a:t>
            </a:r>
            <a:r>
              <a:rPr lang="pt-BR" sz="1400" dirty="0" smtClean="0"/>
              <a:t>: das partes para o todo. </a:t>
            </a:r>
            <a:r>
              <a:rPr lang="pt-BR" sz="1400" dirty="0" err="1" smtClean="0"/>
              <a:t>Pepsico</a:t>
            </a:r>
            <a:r>
              <a:rPr lang="pt-BR" sz="1400" dirty="0" smtClean="0"/>
              <a:t> - Pensando Famílias. </a:t>
            </a:r>
            <a:r>
              <a:rPr lang="pt-BR" sz="1400" dirty="0" err="1" smtClean="0"/>
              <a:t>vol</a:t>
            </a:r>
            <a:r>
              <a:rPr lang="pt-BR" sz="1400" dirty="0" smtClean="0"/>
              <a:t> 8 nº 2. Porto Alegre dez.2014.</a:t>
            </a:r>
          </a:p>
          <a:p>
            <a:r>
              <a:rPr lang="pt-BR" sz="1400" dirty="0"/>
              <a:t>KINCHELOE, Joe L. </a:t>
            </a:r>
            <a:r>
              <a:rPr lang="pt-BR" sz="1400" b="1" dirty="0"/>
              <a:t>A Formação do Professor como Político</a:t>
            </a:r>
            <a:r>
              <a:rPr lang="pt-BR" sz="1400" i="1" dirty="0"/>
              <a:t>: mapeando o pós-moderno</a:t>
            </a:r>
            <a:r>
              <a:rPr lang="pt-BR" sz="1400" dirty="0"/>
              <a:t>. Porto Alegre: Artes Médicas, 1997.</a:t>
            </a:r>
          </a:p>
          <a:p>
            <a:r>
              <a:rPr lang="pt-BR" sz="1400" dirty="0"/>
              <a:t>LIMA, Priscila Augusta</a:t>
            </a:r>
            <a:r>
              <a:rPr lang="pt-BR" sz="1400" i="1" dirty="0"/>
              <a:t>. </a:t>
            </a:r>
            <a:r>
              <a:rPr lang="pt-BR" sz="1400" b="1" dirty="0"/>
              <a:t>Educação Inclusiva e Igualdade Social</a:t>
            </a:r>
            <a:r>
              <a:rPr lang="pt-BR" sz="1400" dirty="0"/>
              <a:t>. São Paulo:</a:t>
            </a:r>
            <a:r>
              <a:rPr lang="pt-BR" sz="1400" i="1" dirty="0"/>
              <a:t> </a:t>
            </a:r>
            <a:r>
              <a:rPr lang="pt-BR" sz="1400" dirty="0" err="1"/>
              <a:t>Avercamp</a:t>
            </a:r>
            <a:r>
              <a:rPr lang="pt-BR" sz="1400" dirty="0"/>
              <a:t>, 2006.</a:t>
            </a:r>
          </a:p>
          <a:p>
            <a:r>
              <a:rPr lang="pt-PT" sz="1400" dirty="0"/>
              <a:t>MANTOAN, Maria Teresa Eglér. </a:t>
            </a:r>
            <a:r>
              <a:rPr lang="pt-PT" sz="1400" b="1" dirty="0"/>
              <a:t>Inclusão Escolar:</a:t>
            </a:r>
            <a:r>
              <a:rPr lang="pt-PT" sz="1400" i="1" dirty="0"/>
              <a:t> </a:t>
            </a:r>
            <a:r>
              <a:rPr lang="pt-PT" sz="1400" dirty="0"/>
              <a:t>O que é? Por quê? Como fazer? São Paulo: Moderna, 2003.</a:t>
            </a:r>
            <a:endParaRPr lang="pt-BR" sz="1400" dirty="0"/>
          </a:p>
          <a:p>
            <a:r>
              <a:rPr lang="pt-BR" sz="1400" dirty="0"/>
              <a:t>MARTINS, Lúcia de Araújo R. e et. </a:t>
            </a:r>
            <a:r>
              <a:rPr lang="pt-BR" sz="1400" dirty="0" err="1"/>
              <a:t>all</a:t>
            </a:r>
            <a:r>
              <a:rPr lang="pt-BR" sz="1400" dirty="0"/>
              <a:t>. (org.). </a:t>
            </a:r>
            <a:r>
              <a:rPr lang="pt-BR" sz="1400" b="1" dirty="0"/>
              <a:t>Inclusão:</a:t>
            </a:r>
            <a:r>
              <a:rPr lang="pt-BR" sz="1400" dirty="0"/>
              <a:t> compartilhando saberes. Petrópolis, RJ: Vozes, 2006.</a:t>
            </a:r>
          </a:p>
          <a:p>
            <a:r>
              <a:rPr lang="pt-BR" sz="1400" dirty="0"/>
              <a:t>MCLAREN, Peter. </a:t>
            </a:r>
            <a:r>
              <a:rPr lang="pt-BR" sz="1400" b="1" dirty="0"/>
              <a:t>Multiculturalismo Crítico</a:t>
            </a:r>
            <a:r>
              <a:rPr lang="pt-BR" sz="1400" dirty="0"/>
              <a:t>. 2 ed. São Paulo: Cortez: 1999.</a:t>
            </a:r>
          </a:p>
          <a:p>
            <a:r>
              <a:rPr lang="pt-BR" sz="1400" dirty="0"/>
              <a:t>MCLAREN, Peter. </a:t>
            </a:r>
            <a:r>
              <a:rPr lang="pt-BR" sz="1400" b="1" dirty="0"/>
              <a:t>Multiculturalismo Revolucionário</a:t>
            </a:r>
            <a:r>
              <a:rPr lang="pt-BR" sz="1400" i="1" dirty="0"/>
              <a:t>: pedagogia do dissenso para o novo milênio</a:t>
            </a:r>
            <a:r>
              <a:rPr lang="pt-BR" sz="1400" dirty="0"/>
              <a:t>. Porto Alegre: Artes Médicas Sul, 2000.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MORIN, Edgar. </a:t>
            </a:r>
            <a:r>
              <a:rPr lang="pt-BR" sz="1400" b="1" dirty="0" smtClean="0"/>
              <a:t>A Cabeça Bem-Feita</a:t>
            </a:r>
            <a:r>
              <a:rPr lang="pt-BR" sz="1400" dirty="0" smtClean="0"/>
              <a:t>: repensar e reforma, reformar o pensamento. Rio de Janeiro: Bertrand Brasil, 2000. 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PT" sz="1400" dirty="0" smtClean="0"/>
              <a:t>MORIN</a:t>
            </a:r>
            <a:r>
              <a:rPr lang="pt-PT" sz="1400" dirty="0" smtClean="0"/>
              <a:t>, Edgar. </a:t>
            </a:r>
            <a:r>
              <a:rPr lang="pt-PT" sz="1400" b="1" dirty="0" smtClean="0"/>
              <a:t>Ciência com consciência</a:t>
            </a:r>
            <a:r>
              <a:rPr lang="pt-PT" sz="1400" i="1" dirty="0" smtClean="0"/>
              <a:t>.</a:t>
            </a:r>
            <a:r>
              <a:rPr lang="pt-PT" sz="1400" dirty="0" smtClean="0"/>
              <a:t> Portugal: Europa-América, 1990. </a:t>
            </a:r>
            <a:endParaRPr lang="pt-BR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PT" sz="1400" dirty="0" smtClean="0"/>
              <a:t>MORIN, Edgar. </a:t>
            </a:r>
            <a:r>
              <a:rPr lang="pt-BR" sz="1400" b="1" dirty="0" smtClean="0"/>
              <a:t>Introdução ao Pensamento Complexo</a:t>
            </a:r>
            <a:r>
              <a:rPr lang="pt-BR" sz="1400" i="1" dirty="0" smtClean="0"/>
              <a:t>. </a:t>
            </a:r>
            <a:r>
              <a:rPr lang="pt-BR" sz="1400" dirty="0" smtClean="0"/>
              <a:t>3 ed. Lisboa: </a:t>
            </a:r>
            <a:r>
              <a:rPr lang="pt-BR" sz="1400" dirty="0" err="1" smtClean="0"/>
              <a:t>Stória</a:t>
            </a:r>
            <a:r>
              <a:rPr lang="pt-BR" sz="1400" dirty="0" smtClean="0"/>
              <a:t>, 2001</a:t>
            </a:r>
            <a:r>
              <a:rPr lang="pt-BR" sz="14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pt-BR" sz="1200" dirty="0"/>
              <a:t>PACHECO, José e </a:t>
            </a:r>
            <a:r>
              <a:rPr lang="pt-BR" sz="1200" dirty="0" err="1"/>
              <a:t>et.all</a:t>
            </a:r>
            <a:r>
              <a:rPr lang="pt-BR" sz="1200" dirty="0"/>
              <a:t>. </a:t>
            </a:r>
            <a:r>
              <a:rPr lang="pt-BR" sz="1200" b="1" dirty="0"/>
              <a:t>Caminhos para a inclusão</a:t>
            </a:r>
            <a:r>
              <a:rPr lang="pt-BR" sz="1200" dirty="0"/>
              <a:t>: uma guia para o aprimoramento da equipe escolar. Porto Alegre: Artmed, 2007.</a:t>
            </a:r>
          </a:p>
          <a:p>
            <a:pPr>
              <a:buFont typeface="Arial" charset="0"/>
              <a:buChar char="•"/>
              <a:defRPr/>
            </a:pPr>
            <a:r>
              <a:rPr lang="pt-BR" sz="1200" dirty="0" smtClean="0"/>
              <a:t>PETER</a:t>
            </a:r>
            <a:r>
              <a:rPr lang="pt-BR" sz="1200" dirty="0"/>
              <a:t>, </a:t>
            </a:r>
            <a:r>
              <a:rPr lang="pt-BR" sz="1200" dirty="0" err="1"/>
              <a:t>Mittler</a:t>
            </a:r>
            <a:r>
              <a:rPr lang="pt-BR" sz="1200" dirty="0"/>
              <a:t>. </a:t>
            </a:r>
            <a:r>
              <a:rPr lang="pt-BR" sz="1200" b="1" dirty="0"/>
              <a:t>Educação inclusiva</a:t>
            </a:r>
            <a:r>
              <a:rPr lang="pt-BR" sz="1200" dirty="0"/>
              <a:t>: contextos sociais. </a:t>
            </a:r>
            <a:r>
              <a:rPr lang="es-ES" sz="1200" dirty="0"/>
              <a:t>Porto Alegre: </a:t>
            </a:r>
            <a:r>
              <a:rPr lang="es-ES" sz="1200" dirty="0" err="1"/>
              <a:t>Artmed</a:t>
            </a:r>
            <a:r>
              <a:rPr lang="es-ES" sz="1200" dirty="0"/>
              <a:t>, 2003.</a:t>
            </a:r>
            <a:endParaRPr lang="pt-BR" sz="12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s-ES_tradnl" sz="1400" dirty="0" smtClean="0"/>
              <a:t>WEIL</a:t>
            </a:r>
            <a:r>
              <a:rPr lang="es-ES_tradnl" sz="1400" dirty="0" smtClean="0"/>
              <a:t>, Pierre. </a:t>
            </a:r>
            <a:r>
              <a:rPr lang="pt-BR" sz="1400" b="1" dirty="0" smtClean="0"/>
              <a:t>A Arte de Viver em Paz: por uma nova consciência, por uma nova educação</a:t>
            </a:r>
            <a:r>
              <a:rPr lang="pt-BR" sz="1400" dirty="0" smtClean="0"/>
              <a:t>. São Paulo: Editora Gente, 1993. 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ZOHAR, </a:t>
            </a:r>
            <a:r>
              <a:rPr lang="pt-BR" sz="1400" dirty="0" err="1" smtClean="0"/>
              <a:t>Danah</a:t>
            </a:r>
            <a:r>
              <a:rPr lang="pt-BR" sz="1400" dirty="0" smtClean="0"/>
              <a:t>. </a:t>
            </a:r>
            <a:r>
              <a:rPr lang="pt-BR" sz="1400" b="1" dirty="0" smtClean="0"/>
              <a:t>O Ser Quântico</a:t>
            </a:r>
            <a:r>
              <a:rPr lang="pt-BR" sz="1400" i="1" dirty="0" smtClean="0"/>
              <a:t>. </a:t>
            </a:r>
            <a:r>
              <a:rPr lang="pt-BR" sz="1400" dirty="0" smtClean="0"/>
              <a:t>Uma visão revolucionária da natureza humana e da consciência, baseada na nova física. </a:t>
            </a:r>
            <a:r>
              <a:rPr lang="pt-PT" sz="1400" dirty="0" smtClean="0"/>
              <a:t>8 </a:t>
            </a:r>
            <a:r>
              <a:rPr lang="pt-BR" sz="1400" dirty="0" smtClean="0"/>
              <a:t>ed. São Paulo: Best </a:t>
            </a:r>
            <a:r>
              <a:rPr lang="pt-BR" sz="1400" dirty="0" err="1" smtClean="0"/>
              <a:t>Seller</a:t>
            </a:r>
            <a:r>
              <a:rPr lang="pt-BR" sz="1400" dirty="0" smtClean="0"/>
              <a:t>, 1990.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DESSEN, Maria A e JUNIOR, </a:t>
            </a:r>
            <a:r>
              <a:rPr lang="pt-BR" sz="1400" dirty="0" err="1" smtClean="0"/>
              <a:t>Áderson</a:t>
            </a:r>
            <a:r>
              <a:rPr lang="pt-BR" sz="1400" dirty="0" smtClean="0"/>
              <a:t> Luiz C</a:t>
            </a:r>
            <a:r>
              <a:rPr lang="pt-BR" sz="1400" i="1" dirty="0" smtClean="0"/>
              <a:t>. </a:t>
            </a:r>
            <a:r>
              <a:rPr lang="pt-BR" sz="1400" b="1" dirty="0" smtClean="0"/>
              <a:t>A ciência do desenvolvimento humano </a:t>
            </a:r>
            <a:r>
              <a:rPr lang="pt-BR" sz="1400" dirty="0" smtClean="0"/>
              <a:t>– Tendências atuais e perspectivas futuras. Porto Alegre,  Artmed: 2005.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t-BR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dirty="0" smtClean="0"/>
              <a:t>Links: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u="sng" dirty="0" smtClean="0">
                <a:hlinkClick r:id="rId2"/>
              </a:rPr>
              <a:t>http://rbep.inep.gov.br/index.php/emaberto/article/viewFile/1053/955</a:t>
            </a:r>
            <a:endParaRPr lang="pt-BR" sz="1400" u="sng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u="sng" dirty="0" smtClean="0">
                <a:hlinkClick r:id="rId3"/>
              </a:rPr>
              <a:t>http://casadaconsultoria.com.br/visao-holistica/</a:t>
            </a:r>
            <a:endParaRPr lang="pt-BR" sz="1400" u="sng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u="sng" dirty="0" smtClean="0">
                <a:hlinkClick r:id="rId4"/>
              </a:rPr>
              <a:t>https://www.youtube.com/watch?v=QMwYn7hAQhA</a:t>
            </a:r>
            <a:endParaRPr lang="pt-BR" sz="1400" u="sng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400" u="sng" dirty="0" smtClean="0">
                <a:hlinkClick r:id="rId2"/>
              </a:rPr>
              <a:t>http</a:t>
            </a:r>
            <a:r>
              <a:rPr lang="pt-BR" sz="1400" u="sng" dirty="0" smtClean="0">
                <a:hlinkClick r:id="rId2"/>
              </a:rPr>
              <a:t>://rbep.inep.gov.br/index.php/emaberto/article/viewFile/1053/955</a:t>
            </a:r>
            <a:endParaRPr lang="pt-BR" sz="1400" u="sng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pt-BR" sz="1400" u="sng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pt-BR" sz="1400" dirty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pt-BR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31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64704"/>
            <a:ext cx="5609524" cy="46571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Arquivos de programas\Microsoft Office\MEDIA\CAGCAT10\j0158007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63" y="6419332"/>
            <a:ext cx="8579893" cy="438668"/>
          </a:xfrm>
          <a:prstGeom prst="rect">
            <a:avLst/>
          </a:prstGeom>
          <a:noFill/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52429139"/>
              </p:ext>
            </p:extLst>
          </p:nvPr>
        </p:nvGraphicFramePr>
        <p:xfrm>
          <a:off x="113882" y="24674"/>
          <a:ext cx="8856985" cy="633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ângulo 5"/>
          <p:cNvSpPr/>
          <p:nvPr/>
        </p:nvSpPr>
        <p:spPr>
          <a:xfrm>
            <a:off x="827584" y="6339814"/>
            <a:ext cx="6696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https://www.google.com.br/search?biw=1366&amp;bih=613&amp;tbm=isch&amp;sa=1&amp;ei=vzUMWoimHsq1wATs5q_QCw&amp;q=pedagogia+sistemica</a:t>
            </a:r>
          </a:p>
        </p:txBody>
      </p:sp>
    </p:spTree>
    <p:extLst>
      <p:ext uri="{BB962C8B-B14F-4D97-AF65-F5344CB8AC3E}">
        <p14:creationId xmlns:p14="http://schemas.microsoft.com/office/powerpoint/2010/main" val="18471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2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960440" cy="211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4" name="Picture 8" descr="Resultado de imagem para DIFERENÇAS INDIVIDU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15952"/>
            <a:ext cx="41942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6" name="Picture 10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42" y="1166380"/>
            <a:ext cx="4140274" cy="27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8" name="Picture 1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9314"/>
            <a:ext cx="4248472" cy="286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5576" y="8916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DIFERENÇAS </a:t>
            </a:r>
            <a:r>
              <a:rPr lang="pt-BR" sz="3200" b="1" dirty="0" smtClean="0"/>
              <a:t>INDIVIDUAIS E COLETIVAS</a:t>
            </a:r>
            <a:endParaRPr lang="pt-BR" sz="3200" b="1" dirty="0"/>
          </a:p>
        </p:txBody>
      </p:sp>
      <p:sp>
        <p:nvSpPr>
          <p:cNvPr id="3" name="Retângulo 2"/>
          <p:cNvSpPr/>
          <p:nvPr/>
        </p:nvSpPr>
        <p:spPr>
          <a:xfrm>
            <a:off x="323528" y="640680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/>
              <a:t>https://www.google.com.br/search?q=direitos+humanos</a:t>
            </a:r>
          </a:p>
        </p:txBody>
      </p:sp>
    </p:spTree>
    <p:extLst>
      <p:ext uri="{BB962C8B-B14F-4D97-AF65-F5344CB8AC3E}">
        <p14:creationId xmlns:p14="http://schemas.microsoft.com/office/powerpoint/2010/main" val="27671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b="1" dirty="0" smtClean="0">
                <a:latin typeface="Times New Roman" pitchFamily="18" charset="0"/>
              </a:rPr>
              <a:t/>
            </a:r>
            <a:br>
              <a:rPr lang="pt-BR" b="1" dirty="0" smtClean="0">
                <a:latin typeface="Times New Roman" pitchFamily="18" charset="0"/>
              </a:rPr>
            </a:br>
            <a:r>
              <a:rPr lang="pt-BR" b="1" dirty="0">
                <a:latin typeface="Times New Roman" pitchFamily="18" charset="0"/>
              </a:rPr>
              <a:t/>
            </a:r>
            <a:br>
              <a:rPr lang="pt-BR" b="1" dirty="0">
                <a:latin typeface="Times New Roman" pitchFamily="18" charset="0"/>
              </a:rPr>
            </a:br>
            <a:r>
              <a:rPr lang="pt-BR" b="1" dirty="0" smtClean="0">
                <a:latin typeface="Times New Roman" pitchFamily="18" charset="0"/>
              </a:rPr>
              <a:t>DIREITOS HUMANOS</a:t>
            </a:r>
            <a:br>
              <a:rPr lang="pt-BR" b="1" dirty="0" smtClean="0">
                <a:latin typeface="Times New Roman" pitchFamily="18" charset="0"/>
              </a:rPr>
            </a:br>
            <a:r>
              <a:rPr lang="pt-BR" sz="5400" b="1" dirty="0" smtClean="0"/>
              <a:t> </a:t>
            </a:r>
            <a:br>
              <a:rPr lang="pt-BR" sz="5400" b="1" dirty="0" smtClean="0"/>
            </a:br>
            <a:endParaRPr lang="pt-BR" dirty="0"/>
          </a:p>
        </p:txBody>
      </p:sp>
      <p:pic>
        <p:nvPicPr>
          <p:cNvPr id="20483" name="Imagem 3" descr="O documento original da primeira Convenção de Genebra, em 1864, estipulava o cuidado de soldados feridos.">
            <a:hlinkClick r:id="rId2" tooltip="&quot;O documento original da primeira Convenção de Genebra, em 1864, estipulava o cuidado de soldados feridos.&quot;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96850"/>
            <a:ext cx="193675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m 4" descr="Após a Revolução Francesa em 1789, a Declaração dos Direitos do Homem e do Cidadão concedeu liberdades específicas da opressão, como uma “expressão da vontade geral”.">
            <a:hlinkClick r:id="rId4" tooltip="&quot;Após a Revolução Francesa em 1789, a Declaração dos Direitos do Homem e do Cidadão concedeu liberdades específicas da opressão, como uma “expressão da vontade geral”.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20713"/>
            <a:ext cx="17526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m 5" descr="Em 1945, cinquenta nações reuniram–se em San Francisco e formaram a Organização das Nações Unidas para proteger e promover a paz.">
            <a:hlinkClick r:id="rId6" tooltip="&quot;Em 1945, cinquenta nações reuniram–se em San Francisco e formaram a Organização das Nações Unidas para proteger e promover a paz.&quot;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65175"/>
            <a:ext cx="15843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m 6" descr="http://www.humanrights.com/sites/default/files/imagecache/gcui_inline_medium/dove_pt.jpg">
            <a:hlinkClick r:id="rId8" tooltip="&quot;&quot;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215900"/>
            <a:ext cx="183991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m 7" descr="A Declaração Universal dos Direitos do Homem tem inspirado um número de outras leis e tratados de direitos humanos em todo o mundo.">
            <a:hlinkClick r:id="rId10" tooltip="&quot;A Declaração Universal dos Direitos do Homem tem inspirado um número de outras leis e tratados de direitos humanos em todo o mundo.&quot;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20713"/>
            <a:ext cx="12827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m 8" descr="Representantes das Nações Unidas de todas as regiões do mundo adotaram formalmente a Declaração Universal dos Direitos do Homem em 10 de dezembro de 1948.">
            <a:hlinkClick r:id="rId12" tooltip="&quot;Representantes das Nações Unidas de todas as regiões do mundo adotaram formalmente a Declaração Universal dos Direitos do Homem em 10 de dezembro de 1948.&quot;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765175"/>
            <a:ext cx="16525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Imagem 9" descr="A Declaração dos Direitos da Constituição dos EUA protege as liberdades fundamentais dos cidadãos dos Estados Unidos.">
            <a:hlinkClick r:id="rId14" tooltip="&quot;A Declaração dos Direitos da Constituição dos EUA protege as liberdades fundamentais dos cidadãos dos Estados Unidos.&quot;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309938"/>
            <a:ext cx="1947863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magem 10" descr="Em 1628, o Parlamento Inglês enviou esta declaração de liberdades civis do rei Carlos I.">
            <a:hlinkClick r:id="rId16" tooltip="&quot;Em 1628, o Parlamento Inglês enviou esta declaração de liberdades civis do rei Carlos I.&quot;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4829175"/>
            <a:ext cx="209073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Imagem 11" descr="Os decretos que Ciro fez em matéria de direitos humanos foram gravados em acadiano num cilindro de barro cozido.">
            <a:hlinkClick r:id="rId18" tooltip="&quot;Os decretos que Ciro fez em matéria de direitos humanos foram gravados em acadiano num cilindro de barro cozido.&quot;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49600"/>
            <a:ext cx="2078038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Imagem 12" descr="Ciro, o Grande, o primeiro rei da Pérsia, libertou os escravos da Babilónia em 539 a.C.">
            <a:hlinkClick r:id="rId20" tooltip="&quot;Ciro, o Grande, o primeiro rei da Pérsia, libertou os escravos da Babilónia em 539 a.C.&quot;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97425"/>
            <a:ext cx="153352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Imagem 13" descr="Carta Magna, ou “Grande Carta”, assinada pelo rei da Inglaterra, em 1215, foi um ponto de viragem nos direitos humanos.">
            <a:hlinkClick r:id="rId22" tooltip="&quot;Carta Magna, ou “Grande Carta”, assinada pelo rei da Inglaterra, em 1215, foi um ponto de viragem nos direitos humanos.&quot;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3268663"/>
            <a:ext cx="175736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Retângulo 2"/>
          <p:cNvSpPr>
            <a:spLocks noChangeArrowheads="1"/>
          </p:cNvSpPr>
          <p:nvPr/>
        </p:nvSpPr>
        <p:spPr bwMode="auto">
          <a:xfrm>
            <a:off x="155575" y="660558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/>
              <a:t>http://projetopolitique.com.br/direitos-humanos-verdade-ou-mito/</a:t>
            </a:r>
          </a:p>
        </p:txBody>
      </p:sp>
    </p:spTree>
    <p:extLst>
      <p:ext uri="{BB962C8B-B14F-4D97-AF65-F5344CB8AC3E}">
        <p14:creationId xmlns:p14="http://schemas.microsoft.com/office/powerpoint/2010/main" val="31581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90600" y="1676400"/>
            <a:ext cx="7696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sz="260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497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t-BR" sz="2400" b="1">
              <a:latin typeface="Times New Roman" pitchFamily="18" charset="0"/>
            </a:endParaRPr>
          </a:p>
          <a:p>
            <a:pPr algn="ctr" eaLnBrk="1" hangingPunct="1"/>
            <a:endParaRPr lang="pt-BR" sz="2400" b="1">
              <a:latin typeface="Times New Roman" pitchFamily="18" charset="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147638" y="41275"/>
            <a:ext cx="80645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dirty="0">
                <a:latin typeface="Times New Roman" pitchFamily="18" charset="0"/>
              </a:rPr>
              <a:t> </a:t>
            </a: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ASPECTOS IMPORTANTES:</a:t>
            </a:r>
            <a:endParaRPr lang="pt-BR" sz="3600" b="1" dirty="0">
              <a:latin typeface="Times New Roman" pitchFamily="18" charset="0"/>
            </a:endParaRPr>
          </a:p>
          <a:p>
            <a:pPr>
              <a:defRPr/>
            </a:pPr>
            <a:endParaRPr lang="pt-BR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Tx/>
              <a:buChar char="•"/>
              <a:defRPr/>
            </a:pPr>
            <a:endParaRPr lang="pt-BR" sz="3200" dirty="0"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endParaRPr lang="pt-BR" sz="3200" b="1" dirty="0">
              <a:latin typeface="Times New Roman" pitchFamily="18" charset="0"/>
            </a:endParaRPr>
          </a:p>
          <a:p>
            <a:pPr>
              <a:defRPr/>
            </a:pPr>
            <a:endParaRPr lang="pt-BR" sz="4400" b="1" dirty="0">
              <a:latin typeface="Times New Roman" pitchFamily="18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0"/>
            <a:ext cx="1666875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3" descr="C:\Arquivos de programas\Microsoft Office\MEDIA\CAGCAT10\j015800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389688"/>
            <a:ext cx="858996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Resultado de imagem para DIREITOS HUMA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765175"/>
            <a:ext cx="304958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 descr="Resultado de imagem para CONSTITUIÇÃO FEDE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917575"/>
            <a:ext cx="33480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 descr="Resultado de imagem para ldb 9394/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51088"/>
            <a:ext cx="22987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868863"/>
            <a:ext cx="2181225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467" name="Grupo 11"/>
          <p:cNvGrpSpPr>
            <a:grpSpLocks/>
          </p:cNvGrpSpPr>
          <p:nvPr/>
        </p:nvGrpSpPr>
        <p:grpSpPr bwMode="auto">
          <a:xfrm>
            <a:off x="2606675" y="3211513"/>
            <a:ext cx="3197225" cy="1201737"/>
            <a:chOff x="4584033" y="2307487"/>
            <a:chExt cx="4053666" cy="2149044"/>
          </a:xfrm>
        </p:grpSpPr>
        <p:sp>
          <p:nvSpPr>
            <p:cNvPr id="13" name="Elipse 12"/>
            <p:cNvSpPr/>
            <p:nvPr/>
          </p:nvSpPr>
          <p:spPr>
            <a:xfrm>
              <a:off x="4584033" y="2307487"/>
              <a:ext cx="4053666" cy="2149044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Elipse 4"/>
            <p:cNvSpPr/>
            <p:nvPr/>
          </p:nvSpPr>
          <p:spPr>
            <a:xfrm>
              <a:off x="5177793" y="2622604"/>
              <a:ext cx="2866147" cy="15188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60" tIns="10160" rIns="10160" bIns="101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1600" b="1" dirty="0"/>
            </a:p>
          </p:txBody>
        </p:sp>
      </p:grpSp>
      <p:sp>
        <p:nvSpPr>
          <p:cNvPr id="19468" name="Retângulo 1"/>
          <p:cNvSpPr>
            <a:spLocks noChangeArrowheads="1"/>
          </p:cNvSpPr>
          <p:nvPr/>
        </p:nvSpPr>
        <p:spPr bwMode="auto">
          <a:xfrm>
            <a:off x="74613" y="6181725"/>
            <a:ext cx="3455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800" dirty="0"/>
              <a:t>https://www.google.com.br/search?q=direitos+humanos</a:t>
            </a:r>
          </a:p>
        </p:txBody>
      </p:sp>
      <p:sp>
        <p:nvSpPr>
          <p:cNvPr id="19469" name="Rectangle 15"/>
          <p:cNvSpPr>
            <a:spLocks noChangeArrowheads="1"/>
          </p:cNvSpPr>
          <p:nvPr/>
        </p:nvSpPr>
        <p:spPr bwMode="auto">
          <a:xfrm>
            <a:off x="0" y="-95250"/>
            <a:ext cx="184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/>
            </a:r>
            <a:br>
              <a:rPr lang="pt-BR"/>
            </a:b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617121" y="4505721"/>
            <a:ext cx="610981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200" b="1" dirty="0">
                <a:latin typeface="Arial" charset="0"/>
              </a:rPr>
              <a:t>LEI Nº 13.146, DE 6 DE JULHO DE 2015</a:t>
            </a:r>
            <a:r>
              <a:rPr lang="pt-BR" sz="1200" dirty="0">
                <a:latin typeface="Arial" charset="0"/>
              </a:rPr>
              <a:t>.</a:t>
            </a:r>
          </a:p>
          <a:p>
            <a:pPr>
              <a:defRPr/>
            </a:pPr>
            <a:r>
              <a:rPr lang="pt-BR" sz="1200" dirty="0">
                <a:latin typeface="Arial" charset="0"/>
              </a:rPr>
              <a:t> Institui a Lei Brasileira de Inclusão da Pessoa com Deficiência (Estatuto da Pessoa com Deficiência).</a:t>
            </a:r>
          </a:p>
          <a:p>
            <a:pPr>
              <a:defRPr/>
            </a:pPr>
            <a:endParaRPr lang="pt-BR" sz="1200" b="1" dirty="0">
              <a:cs typeface="Arial" pitchFamily="34" charset="0"/>
              <a:hlinkClick r:id=""/>
            </a:endParaRPr>
          </a:p>
          <a:p>
            <a:pPr>
              <a:defRPr/>
            </a:pPr>
            <a:r>
              <a:rPr lang="pt-BR" sz="1200" b="1" dirty="0">
                <a:cs typeface="Arial" pitchFamily="34" charset="0"/>
                <a:hlinkClick r:id=""/>
              </a:rPr>
              <a:t>DECRETO Nº 9.034, DE 20 DE ABRIL DE 2017</a:t>
            </a:r>
            <a:r>
              <a:rPr lang="pt-BR" sz="1200" b="1" dirty="0">
                <a:cs typeface="Arial" pitchFamily="34" charset="0"/>
              </a:rPr>
              <a:t> - </a:t>
            </a:r>
            <a:r>
              <a:rPr lang="pt-BR" sz="1200" dirty="0">
                <a:latin typeface="Arial" charset="0"/>
              </a:rPr>
              <a:t> </a:t>
            </a:r>
          </a:p>
          <a:p>
            <a:pPr>
              <a:defRPr/>
            </a:pPr>
            <a:r>
              <a:rPr lang="pt-BR" sz="1200" dirty="0">
                <a:latin typeface="Arial" charset="0"/>
              </a:rPr>
              <a:t>Altera o Decreto n</a:t>
            </a:r>
            <a:r>
              <a:rPr lang="pt-BR" sz="1200" strike="sngStrike" dirty="0">
                <a:latin typeface="Arial" charset="0"/>
              </a:rPr>
              <a:t>º</a:t>
            </a:r>
            <a:r>
              <a:rPr lang="pt-BR" sz="1200" dirty="0">
                <a:latin typeface="Arial" charset="0"/>
              </a:rPr>
              <a:t> 7.824, de 11 de outubro de 2012, que regulamenta a Lei n</a:t>
            </a:r>
            <a:r>
              <a:rPr lang="pt-BR" sz="1200" strike="sngStrike" dirty="0">
                <a:latin typeface="Arial" charset="0"/>
              </a:rPr>
              <a:t>º</a:t>
            </a:r>
            <a:r>
              <a:rPr lang="pt-BR" sz="1200" dirty="0">
                <a:latin typeface="Arial" charset="0"/>
              </a:rPr>
              <a:t> 12.711, de 29 de agosto de 2012, que dispõe sobre o ingresso nas universidades federais e nas instituições federais de ensino técnico de nível médio.</a:t>
            </a:r>
          </a:p>
          <a:p>
            <a:pPr>
              <a:defRPr/>
            </a:pPr>
            <a:endParaRPr lang="pt-BR" sz="1200" dirty="0">
              <a:latin typeface="Arial" charset="0"/>
            </a:endParaRPr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56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casadaptada.com.br/wp-content/uploads/2017/01/Autismo2BL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9" y="3449100"/>
            <a:ext cx="4927814" cy="28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4539147" y="674887"/>
            <a:ext cx="3891736" cy="2632489"/>
            <a:chOff x="4584033" y="2307487"/>
            <a:chExt cx="4053666" cy="2149044"/>
          </a:xfrm>
        </p:grpSpPr>
        <p:sp>
          <p:nvSpPr>
            <p:cNvPr id="4" name="Elipse 3"/>
            <p:cNvSpPr/>
            <p:nvPr/>
          </p:nvSpPr>
          <p:spPr>
            <a:xfrm>
              <a:off x="4584033" y="2307487"/>
              <a:ext cx="4053666" cy="2149044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Elipse 4"/>
            <p:cNvSpPr/>
            <p:nvPr/>
          </p:nvSpPr>
          <p:spPr>
            <a:xfrm>
              <a:off x="5177679" y="2622207"/>
              <a:ext cx="2866374" cy="15196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600" b="1" kern="1200" dirty="0"/>
            </a:p>
          </p:txBody>
        </p:sp>
      </p:grpSp>
      <p:pic>
        <p:nvPicPr>
          <p:cNvPr id="138244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3164"/>
            <a:ext cx="3456384" cy="29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012159" y="4149080"/>
            <a:ext cx="2304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DECRETOS 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PORTARIAS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NORMATIVAS</a:t>
            </a:r>
            <a:endParaRPr lang="pt-BR" sz="2000" b="1" dirty="0"/>
          </a:p>
        </p:txBody>
      </p:sp>
      <p:sp>
        <p:nvSpPr>
          <p:cNvPr id="8" name="Retângulo 1"/>
          <p:cNvSpPr>
            <a:spLocks noChangeArrowheads="1"/>
          </p:cNvSpPr>
          <p:nvPr/>
        </p:nvSpPr>
        <p:spPr bwMode="auto">
          <a:xfrm>
            <a:off x="323528" y="6525344"/>
            <a:ext cx="3455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800" dirty="0"/>
              <a:t>https://www.google.com.br/search?q=direitos+humanos</a:t>
            </a:r>
          </a:p>
        </p:txBody>
      </p:sp>
    </p:spTree>
    <p:extLst>
      <p:ext uri="{BB962C8B-B14F-4D97-AF65-F5344CB8AC3E}">
        <p14:creationId xmlns:p14="http://schemas.microsoft.com/office/powerpoint/2010/main" val="7980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2496</TotalTime>
  <Words>852</Words>
  <Application>Microsoft Office PowerPoint</Application>
  <PresentationFormat>Apresentação na tela (4:3)</PresentationFormat>
  <Paragraphs>208</Paragraphs>
  <Slides>45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Balcão Envidraçado</vt:lpstr>
      <vt:lpstr>Apresentação do PowerPoint</vt:lpstr>
      <vt:lpstr>Apresentação do PowerPoint</vt:lpstr>
      <vt:lpstr>Apresentação do PowerPoint</vt:lpstr>
      <vt:lpstr>                Olhares Subjacentes </vt:lpstr>
      <vt:lpstr>Apresentação do PowerPoint</vt:lpstr>
      <vt:lpstr>Apresentação do PowerPoint</vt:lpstr>
      <vt:lpstr>  DIREITOS HUMANOS  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Profissão professor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Temperamento Humano</vt:lpstr>
      <vt:lpstr>Apresentação do PowerPoint</vt:lpstr>
      <vt:lpstr>Modelo organizador</vt:lpstr>
      <vt:lpstr> FUNÇÕES  SUPERIORES MENTAIS - COMPLEXIDADE HUMANA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 PELA ATEN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180</cp:revision>
  <cp:lastPrinted>2017-08-04T03:32:26Z</cp:lastPrinted>
  <dcterms:created xsi:type="dcterms:W3CDTF">2017-04-07T16:32:59Z</dcterms:created>
  <dcterms:modified xsi:type="dcterms:W3CDTF">2018-05-03T18:28:05Z</dcterms:modified>
</cp:coreProperties>
</file>